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69" r:id="rId2"/>
    <p:sldMasterId id="2147484394" r:id="rId3"/>
    <p:sldMasterId id="2147484405" r:id="rId4"/>
  </p:sldMasterIdLst>
  <p:notesMasterIdLst>
    <p:notesMasterId r:id="rId12"/>
  </p:notesMasterIdLst>
  <p:handoutMasterIdLst>
    <p:handoutMasterId r:id="rId13"/>
  </p:handoutMasterIdLst>
  <p:sldIdLst>
    <p:sldId id="3546" r:id="rId5"/>
    <p:sldId id="3544" r:id="rId6"/>
    <p:sldId id="3548" r:id="rId7"/>
    <p:sldId id="3549" r:id="rId8"/>
    <p:sldId id="3550" r:id="rId9"/>
    <p:sldId id="3551" r:id="rId10"/>
    <p:sldId id="3552" r:id="rId11"/>
  </p:sldIdLst>
  <p:sldSz cx="9144000" cy="6858000" type="screen4x3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vier" initials="" lastIdx="3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B9"/>
    <a:srgbClr val="E7AFB0"/>
    <a:srgbClr val="E7B7C1"/>
    <a:srgbClr val="ECC2C3"/>
    <a:srgbClr val="093BA9"/>
    <a:srgbClr val="6699FF"/>
    <a:srgbClr val="768137"/>
    <a:srgbClr val="86923E"/>
    <a:srgbClr val="A5B44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8" autoAdjust="0"/>
    <p:restoredTop sz="99344" autoAdjust="0"/>
  </p:normalViewPr>
  <p:slideViewPr>
    <p:cSldViewPr>
      <p:cViewPr>
        <p:scale>
          <a:sx n="80" d="100"/>
          <a:sy n="80" d="100"/>
        </p:scale>
        <p:origin x="-954" y="-6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30" d="100"/>
          <a:sy n="30" d="100"/>
        </p:scale>
        <p:origin x="-2292" y="-696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0BAE0939-371A-4B2A-8DA7-3DB15F68F13F}" type="datetimeFigureOut">
              <a:rPr lang="es-ES"/>
              <a:pPr>
                <a:defRPr/>
              </a:pPr>
              <a:t>09/01/2014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4813" cy="495300"/>
          </a:xfrm>
          <a:prstGeom prst="rect">
            <a:avLst/>
          </a:prstGeom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4813" cy="495300"/>
          </a:xfrm>
          <a:prstGeom prst="rect">
            <a:avLst/>
          </a:prstGeom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F44D4EB7-D9F9-45EA-9721-EF12203DF93D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067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5300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39A61E96-C3E3-4343-922F-D440980DA357}" type="datetimeFigureOut">
              <a:rPr lang="es-ES"/>
              <a:pPr>
                <a:defRPr/>
              </a:pPr>
              <a:t>09/01/2014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0" rIns="91405" bIns="4570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wrap="square" lIns="91405" tIns="45700" rIns="91405" bIns="4570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4813" cy="495300"/>
          </a:xfrm>
          <a:prstGeom prst="rect">
            <a:avLst/>
          </a:prstGeom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4813" cy="495300"/>
          </a:xfrm>
          <a:prstGeom prst="rect">
            <a:avLst/>
          </a:prstGeom>
        </p:spPr>
        <p:txBody>
          <a:bodyPr vert="horz" wrap="square" lIns="91405" tIns="45700" rIns="91405" bIns="45700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A2ED2964-D5E1-407C-8D11-69DEA878E8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7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D2964-D5E1-407C-8D11-69DEA878E8D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10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D2964-D5E1-407C-8D11-69DEA878E8D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893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D2964-D5E1-407C-8D11-69DEA878E8D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1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D2964-D5E1-407C-8D11-69DEA878E8D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95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D2964-D5E1-407C-8D11-69DEA878E8D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927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D2964-D5E1-407C-8D11-69DEA878E8D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6509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ED2964-D5E1-407C-8D11-69DEA878E8D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6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PT PAIS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F095C0-252A-4D0A-BC3A-3F5B9CB05F45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38A526-0F5E-4F36-BE02-57C4910DDF3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5547C-6386-4D16-8825-9CD663302FC4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C50A9-8D9B-40DC-85AB-83E202718C4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89BA9-66BB-445F-80F6-D3C2886E7975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34EA4-D5C7-459A-8ADF-8F89EBDEFC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B7EA4-348C-4ABC-A8FD-112CCFBB7166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75665-5947-47BC-8577-535D6A38410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21BBB-C738-480C-BEF5-D5BD83F09188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E9096-6F14-46E5-A03F-3823E1AEDDC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DB284-D404-4831-A599-20C8BDE8F14D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BD51B-7984-4B17-8002-BE0439A380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F2CB74-6AD2-40E1-9946-4D001512E25E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CA623-F240-44D0-B951-79259B7D102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D8F85-4220-41E0-AFE4-FD75A188AE1E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E7A79-9C14-4E6E-B0B6-960EBE33861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84950" y="71438"/>
            <a:ext cx="2101850" cy="60547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79400" y="71438"/>
            <a:ext cx="6153150" cy="60547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BE851-039B-4C0A-AFF3-73E6CC227FFE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68A02D-8AB1-436B-9A0A-469C038C47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D2423-D6A2-482A-8B67-87891733D89F}" type="datetimeFigureOut">
              <a:rPr lang="es-PE"/>
              <a:pPr>
                <a:defRPr/>
              </a:pPr>
              <a:t>09/01/2014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45A24-7EB5-4F4E-A266-AE48A598EDFA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C7E49-A9D1-489D-86CD-469AA8506582}" type="datetimeFigureOut">
              <a:rPr lang="es-PE"/>
              <a:pPr>
                <a:defRPr/>
              </a:pPr>
              <a:t>09/01/2014</a:t>
            </a:fld>
            <a:endParaRPr lang="es-PE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23DF-EFAB-4D8C-9D4B-32DDD0B1DD0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448F8-62D5-4EAF-B25D-7EC7CE23C0D7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74B6-6271-419D-8353-AA7391F4136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81C68-647B-423A-8BC9-AE68087DD056}" type="datetimeFigureOut">
              <a:rPr lang="es-PE"/>
              <a:pPr>
                <a:defRPr/>
              </a:pPr>
              <a:t>09/01/2014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4DCEC-E0B1-4EC8-935B-64FCF0F93AC1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139FB-7E33-44E5-BB4C-DB410E91158E}" type="datetimeFigureOut">
              <a:rPr lang="es-PE"/>
              <a:pPr>
                <a:defRPr/>
              </a:pPr>
              <a:t>09/01/2014</a:t>
            </a:fld>
            <a:endParaRPr lang="es-PE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87DD1-5004-434A-A7E3-884986C2064E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89145-D3E5-4206-A45A-00D742A84C72}" type="datetimeFigureOut">
              <a:rPr lang="es-ES"/>
              <a:pPr>
                <a:defRPr/>
              </a:pPr>
              <a:t>09/01/2014</a:t>
            </a:fld>
            <a:endParaRPr lang="es-E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7087F-7412-46EB-8960-CEA8BC1FBB10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36C1-0E80-4F19-A68C-870FB1DFAA95}" type="datetimeFigureOut">
              <a:rPr lang="es-ES"/>
              <a:pPr>
                <a:defRPr/>
              </a:pPr>
              <a:t>09/01/2014</a:t>
            </a:fld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069C2-220B-421D-BEA7-187E68B31EE2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ener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513F3-9815-4832-A963-FA1742FB9941}" type="datetimeFigureOut">
              <a:rPr lang="es-ES"/>
              <a:pPr>
                <a:defRPr/>
              </a:pPr>
              <a:t>09/01/2014</a:t>
            </a:fld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BFB06-EA70-49E6-B19E-4AE8EE036D0B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7FEB8-24FF-4856-AE34-7EB2B1189CC2}" type="datetimeFigureOut">
              <a:rPr lang="es-ES"/>
              <a:pPr>
                <a:defRPr/>
              </a:pPr>
              <a:t>09/01/2014</a:t>
            </a:fld>
            <a:endParaRPr lang="es-ES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CB1EA-87C3-4E3E-AFBA-A2407AF2A523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CA53-EC7C-4C58-AAD4-41C94F9A1425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36EAE-8449-4A0B-B47D-8E20C9D645D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C2462-6665-40D0-A06F-B461FAC70AA9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14AE9-F033-41BE-8378-360BE9D41D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8512A-F7DE-46B2-8038-63B5041D87F0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99F8F-6610-40D5-95D8-F2110758F0F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B0721-7E56-4930-B9DD-544B4329D85F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28AF0-DE43-448A-BB18-4FB07B108B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5B643-DCA2-4CF1-A83C-2E6F53DDDF1C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E7D12-F7D1-45B9-8F37-6E6381B19E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80DAE-15C0-4662-9BA0-0FA65AAE62E6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650D9-6468-4B98-8DB9-02F1FE7F28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A6C96-EFC3-429B-836B-D4AED9E92571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87286-70B2-4020-A14E-B2616D72AA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1438" y="0"/>
            <a:ext cx="9215438" cy="690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752A479A-2099-4810-BF21-A5F0368787D6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CD60339-B63E-40E2-9B0C-C5793E4A3F9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6" r:id="rId1"/>
    <p:sldLayoutId id="2147484407" r:id="rId2"/>
    <p:sldLayoutId id="2147484408" r:id="rId3"/>
    <p:sldLayoutId id="2147484409" r:id="rId4"/>
    <p:sldLayoutId id="2147484410" r:id="rId5"/>
    <p:sldLayoutId id="2147484411" r:id="rId6"/>
    <p:sldLayoutId id="2147484412" r:id="rId7"/>
    <p:sldLayoutId id="2147484413" r:id="rId8"/>
    <p:sldLayoutId id="2147484414" r:id="rId9"/>
    <p:sldLayoutId id="2147484415" r:id="rId10"/>
    <p:sldLayoutId id="21474844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86C65A0-6BD2-409F-A205-25371E9CD15D}" type="datetimeFigureOut">
              <a:rPr lang="es-ES"/>
              <a:pPr>
                <a:defRPr/>
              </a:pPr>
              <a:t>09/01/2014</a:t>
            </a:fld>
            <a:endParaRPr lang="es-ES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42B95A-C343-476D-A822-3B9A4EAA4EE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13319" name="Imagen 9" descr="pie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PE" smtClean="0"/>
          </a:p>
        </p:txBody>
      </p:sp>
      <p:sp>
        <p:nvSpPr>
          <p:cNvPr id="20484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C2A5484-FCA0-4442-AF72-B6196782EDA0}" type="datetimeFigureOut">
              <a:rPr lang="es-PE"/>
              <a:pPr>
                <a:defRPr/>
              </a:pPr>
              <a:t>09/01/2014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1E4DA041-FFC7-4CF9-A256-AAA212B8C78D}" type="slidenum">
              <a:rPr lang="es-PE"/>
              <a:pPr>
                <a:defRPr/>
              </a:pPr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3" r:id="rId1"/>
    <p:sldLayoutId id="2147484424" r:id="rId2"/>
    <p:sldLayoutId id="2147484425" r:id="rId3"/>
    <p:sldLayoutId id="214748442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endParaRPr lang="es-ES" smtClean="0"/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1F497D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EBEC81EC-D4EB-4287-BAF6-B51166B064F8}" type="datetimeFigureOut">
              <a:rPr lang="es-ES"/>
              <a:pPr>
                <a:defRPr/>
              </a:pPr>
              <a:t>09/01/2014</a:t>
            </a:fld>
            <a:endParaRPr lang="es-ES" dirty="0"/>
          </a:p>
        </p:txBody>
      </p:sp>
      <p:sp>
        <p:nvSpPr>
          <p:cNvPr id="21914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F497D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1F497D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95D5DA2E-7024-4154-BB03-E38CD929FFD7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25607" name="Imagen 9" descr="pi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9536113"/>
            <a:ext cx="91440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9400" y="71438"/>
            <a:ext cx="457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0" y="425450"/>
            <a:ext cx="5214938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s-PE" sz="2200" b="1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EL PROYECTO:</a:t>
            </a:r>
          </a:p>
          <a:p>
            <a:pPr eaLnBrk="1" hangingPunct="1">
              <a:buClr>
                <a:srgbClr val="FFFFFF"/>
              </a:buClr>
              <a:buSzPct val="100000"/>
              <a:buFont typeface="Tahoma" pitchFamily="34" charset="0"/>
              <a:buNone/>
            </a:pPr>
            <a:r>
              <a:rPr lang="es-PE" sz="2200" b="1">
                <a:solidFill>
                  <a:srgbClr val="FFFFFF"/>
                </a:solidFill>
                <a:latin typeface="Calibri" pitchFamily="34" charset="0"/>
                <a:ea typeface="Tahoma" pitchFamily="34" charset="0"/>
                <a:cs typeface="Calibri" pitchFamily="34" charset="0"/>
              </a:rPr>
              <a:t>Definición y Alcance</a:t>
            </a:r>
            <a:endParaRPr lang="en-GB" sz="2200" b="1">
              <a:solidFill>
                <a:srgbClr val="FFFFFF"/>
              </a:solidFill>
              <a:latin typeface="Calibri" pitchFamily="34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468313" y="3214688"/>
            <a:ext cx="8172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PROYECTO</a:t>
            </a:r>
          </a:p>
          <a:p>
            <a:pPr algn="ctr" eaLnBrk="1" hangingPunct="1"/>
            <a:r>
              <a:rPr lang="es-ES" sz="24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GESTIÓN DEL INSTITUTO NACIONAL DE SALUD DEL NIÑO – SAN BORJA</a:t>
            </a:r>
            <a:endParaRPr lang="es-PE" sz="24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8" name="8 Imagen" descr="caratul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940" y="-62159"/>
            <a:ext cx="9179939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2357438" y="2000250"/>
            <a:ext cx="6572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E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PROYECTO</a:t>
            </a:r>
          </a:p>
          <a:p>
            <a:pPr algn="ctr" eaLnBrk="1" hangingPunct="1"/>
            <a:r>
              <a:rPr lang="es-ES" sz="2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GESTIÓN DEL INSTITUTO NACIONAL DE SALUD DEL NIÑO – SAN </a:t>
            </a:r>
            <a:r>
              <a:rPr lang="es-ES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BORJA</a:t>
            </a:r>
            <a:endParaRPr lang="es-PE" sz="18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il_fi" descr="Descripción: http://4.bp.blogspot.com/-hMGBrYlwv-M/UFIYsw7RImI/AAAAAAAAAqc/Nq9-KoD1B5Q/s320/logo.Ministerio+de+Salud+(NUEVO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730" y="6070800"/>
            <a:ext cx="20906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959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951" y="411730"/>
            <a:ext cx="4032002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defRPr/>
            </a:pPr>
            <a:r>
              <a:rPr lang="es-ES" sz="2800" b="1" dirty="0" smtClean="0">
                <a:solidFill>
                  <a:prstClr val="black"/>
                </a:solidFill>
                <a:latin typeface="+mj-lt"/>
              </a:rPr>
              <a:t>EL INSN – SAN BORJA</a:t>
            </a:r>
            <a:endParaRPr lang="es-ES" sz="28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84995" name="3 Imagen" descr="PPS_760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976" y="1772816"/>
            <a:ext cx="3307904" cy="3219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Rectangle 8"/>
          <p:cNvSpPr>
            <a:spLocks noChangeArrowheads="1"/>
          </p:cNvSpPr>
          <p:nvPr/>
        </p:nvSpPr>
        <p:spPr bwMode="auto">
          <a:xfrm>
            <a:off x="3203848" y="1340768"/>
            <a:ext cx="5784577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1325" indent="-268288" algn="just" defTabSz="812800">
              <a:spcAft>
                <a:spcPts val="300"/>
              </a:spcAft>
            </a:pPr>
            <a:r>
              <a:rPr lang="es-ES" sz="1400" b="1" dirty="0">
                <a:solidFill>
                  <a:srgbClr val="CC3300"/>
                </a:solidFill>
                <a:latin typeface="Calibri" pitchFamily="34" charset="0"/>
                <a:ea typeface="ＭＳ Ｐゴシック"/>
                <a:cs typeface="Tahoma" pitchFamily="34" charset="0"/>
              </a:rPr>
              <a:t>	</a:t>
            </a:r>
            <a:r>
              <a:rPr lang="es-ES" sz="1400" b="1" dirty="0" smtClean="0">
                <a:solidFill>
                  <a:srgbClr val="CC3300"/>
                </a:solidFill>
                <a:latin typeface="Calibri" pitchFamily="34" charset="0"/>
                <a:ea typeface="ＭＳ Ｐゴシック"/>
                <a:cs typeface="Tahoma" pitchFamily="34" charset="0"/>
              </a:rPr>
              <a:t>El Instituto Nacional de Salud del Niño – san Borja ( INSN –SB ) nació con la  finalidad de </a:t>
            </a:r>
            <a:r>
              <a:rPr lang="es-ES" sz="1300" b="1" dirty="0" smtClean="0">
                <a:solidFill>
                  <a:srgbClr val="CC3300"/>
                </a:solidFill>
                <a:latin typeface="+mn-lt"/>
                <a:ea typeface="ＭＳ Ｐゴシック"/>
                <a:cs typeface="Tahoma" pitchFamily="34" charset="0"/>
              </a:rPr>
              <a:t>:</a:t>
            </a:r>
            <a:endParaRPr lang="es-ES" sz="1300" dirty="0">
              <a:latin typeface="+mn-lt"/>
              <a:ea typeface="ＭＳ Ｐゴシック"/>
              <a:cs typeface="Tahoma" pitchFamily="34" charset="0"/>
            </a:endParaRPr>
          </a:p>
          <a:p>
            <a:pPr marL="441325" indent="-268288" algn="just" defTabSz="812800">
              <a:spcAft>
                <a:spcPts val="300"/>
              </a:spcAft>
            </a:pPr>
            <a:r>
              <a:rPr lang="es-ES" sz="1300" dirty="0" smtClean="0">
                <a:latin typeface="+mn-lt"/>
                <a:ea typeface="ＭＳ Ｐゴシック"/>
                <a:cs typeface="Tahoma" pitchFamily="34" charset="0"/>
              </a:rPr>
              <a:t> </a:t>
            </a:r>
            <a:r>
              <a:rPr lang="es-ES" sz="1300" b="1" dirty="0">
                <a:solidFill>
                  <a:srgbClr val="CC3300"/>
                </a:solidFill>
                <a:latin typeface="+mn-lt"/>
                <a:ea typeface="ＭＳ Ｐゴシック"/>
                <a:cs typeface="Tahoma" pitchFamily="34" charset="0"/>
              </a:rPr>
              <a:t>	</a:t>
            </a:r>
            <a:endParaRPr lang="es-PE" sz="1300" dirty="0" smtClean="0">
              <a:latin typeface="+mn-lt"/>
            </a:endParaRPr>
          </a:p>
          <a:p>
            <a:pPr marL="893763" lvl="1" indent="-165100" algn="just" defTabSz="8128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PE" sz="1300" dirty="0" smtClean="0">
                <a:latin typeface="+mn-lt"/>
              </a:rPr>
              <a:t>Atender pacientes de alta complejidad.</a:t>
            </a:r>
          </a:p>
          <a:p>
            <a:pPr marL="893763" lvl="1" indent="-165100" algn="just" defTabSz="8128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PE" sz="1300" dirty="0" smtClean="0">
                <a:latin typeface="+mn-lt"/>
              </a:rPr>
              <a:t>Permitir innovación científica tecnológica a través de la investigación, docencia y prestación de servicios de salud.</a:t>
            </a:r>
          </a:p>
          <a:p>
            <a:pPr marL="893763" lvl="1" indent="-165100" algn="just" defTabSz="8128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PE" sz="1300" dirty="0" smtClean="0">
                <a:latin typeface="+mn-lt"/>
              </a:rPr>
              <a:t>Constituirse como el Centro de Referencia Nacional en temas pediátricos en el Perú.</a:t>
            </a:r>
          </a:p>
          <a:p>
            <a:pPr marL="893763" lvl="1" indent="-165100" algn="just" defTabSz="8128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es-PE" sz="1300" b="1" dirty="0">
              <a:solidFill>
                <a:srgbClr val="CC3300"/>
              </a:solidFill>
              <a:latin typeface="+mn-lt"/>
              <a:ea typeface="ＭＳ Ｐゴシック"/>
              <a:cs typeface="Tahoma" pitchFamily="34" charset="0"/>
            </a:endParaRPr>
          </a:p>
          <a:p>
            <a:pPr marL="450850" lvl="1" algn="just" defTabSz="812800">
              <a:spcAft>
                <a:spcPts val="300"/>
              </a:spcAft>
              <a:buClr>
                <a:srgbClr val="C00000"/>
              </a:buClr>
            </a:pPr>
            <a:r>
              <a:rPr lang="es-ES" sz="1400" b="1" dirty="0" smtClean="0">
                <a:solidFill>
                  <a:srgbClr val="CC3300"/>
                </a:solidFill>
                <a:latin typeface="Calibri" pitchFamily="34" charset="0"/>
                <a:ea typeface="ＭＳ Ｐゴシック"/>
                <a:cs typeface="Tahoma" pitchFamily="34" charset="0"/>
              </a:rPr>
              <a:t>A la fecha cuenta con</a:t>
            </a:r>
            <a:r>
              <a:rPr lang="es-ES" sz="1400" b="1" dirty="0" smtClean="0">
                <a:solidFill>
                  <a:srgbClr val="CC3300"/>
                </a:solidFill>
                <a:ea typeface="ＭＳ Ｐゴシック"/>
                <a:cs typeface="Tahoma" pitchFamily="34" charset="0"/>
              </a:rPr>
              <a:t>:</a:t>
            </a:r>
          </a:p>
          <a:p>
            <a:pPr marL="450850" lvl="1" algn="just" defTabSz="812800">
              <a:spcAft>
                <a:spcPts val="300"/>
              </a:spcAft>
              <a:buClr>
                <a:srgbClr val="C00000"/>
              </a:buClr>
            </a:pPr>
            <a:endParaRPr lang="es-ES" sz="1400" dirty="0">
              <a:ea typeface="ＭＳ Ｐゴシック"/>
              <a:cs typeface="Tahoma" pitchFamily="34" charset="0"/>
            </a:endParaRPr>
          </a:p>
          <a:p>
            <a:pPr marL="893763" lvl="1" indent="-165100" algn="just" defTabSz="8128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PE" sz="1300" u="sng" dirty="0" smtClean="0">
                <a:latin typeface="+mn-lt"/>
              </a:rPr>
              <a:t>Área construida</a:t>
            </a:r>
            <a:r>
              <a:rPr lang="es-PE" sz="1300" dirty="0" smtClean="0">
                <a:latin typeface="+mn-lt"/>
              </a:rPr>
              <a:t>: 32,563.17 m2 , con 8 pisos y un helipuerto. </a:t>
            </a:r>
          </a:p>
          <a:p>
            <a:pPr marL="893763" lvl="1" indent="-165100" algn="just" defTabSz="8128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PE" sz="1300" u="sng" dirty="0" smtClean="0">
                <a:latin typeface="+mn-lt"/>
              </a:rPr>
              <a:t>Equipos adquiridos</a:t>
            </a:r>
            <a:r>
              <a:rPr lang="es-PE" sz="1300" dirty="0" smtClean="0">
                <a:latin typeface="+mn-lt"/>
              </a:rPr>
              <a:t>: Alrededor de 15,000 equipos médicos, electromecánicos  y otros.</a:t>
            </a:r>
          </a:p>
          <a:p>
            <a:pPr marL="893763" lvl="1" indent="-165100" algn="just" defTabSz="8128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PE" sz="1300" u="sng" dirty="0" smtClean="0">
                <a:latin typeface="+mn-lt"/>
              </a:rPr>
              <a:t>Camas de  hospitalización</a:t>
            </a:r>
            <a:r>
              <a:rPr lang="es-PE" sz="1300" dirty="0" smtClean="0">
                <a:latin typeface="+mn-lt"/>
              </a:rPr>
              <a:t>: </a:t>
            </a:r>
            <a:r>
              <a:rPr lang="es-PE" sz="1300" dirty="0" smtClean="0">
                <a:latin typeface="+mn-lt"/>
              </a:rPr>
              <a:t>253 </a:t>
            </a:r>
            <a:r>
              <a:rPr lang="es-PE" sz="1300" dirty="0" smtClean="0">
                <a:latin typeface="+mn-lt"/>
              </a:rPr>
              <a:t>camas .</a:t>
            </a:r>
          </a:p>
          <a:p>
            <a:pPr marL="893763" lvl="1" indent="-165100" algn="just" defTabSz="8128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PE" sz="1300" u="sng" dirty="0" smtClean="0">
                <a:latin typeface="+mn-lt"/>
              </a:rPr>
              <a:t>Camas de UCI: </a:t>
            </a:r>
            <a:r>
              <a:rPr lang="es-PE" sz="1300" dirty="0" smtClean="0">
                <a:latin typeface="+mn-lt"/>
              </a:rPr>
              <a:t>59 camas .</a:t>
            </a:r>
            <a:endParaRPr lang="es-PE" sz="1300" dirty="0">
              <a:latin typeface="+mn-lt"/>
            </a:endParaRPr>
          </a:p>
          <a:p>
            <a:pPr marL="893763" lvl="1" indent="-165100" algn="just" defTabSz="8128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s-PE" sz="1300" dirty="0" smtClean="0">
                <a:latin typeface="+mn-lt"/>
              </a:rPr>
              <a:t>C</a:t>
            </a:r>
            <a:r>
              <a:rPr lang="es-PE" sz="1300" u="sng" dirty="0" smtClean="0">
                <a:latin typeface="+mn-lt"/>
              </a:rPr>
              <a:t>inco Ejes: </a:t>
            </a:r>
            <a:r>
              <a:rPr lang="es-PE" sz="1300" dirty="0" smtClean="0">
                <a:latin typeface="+mn-lt"/>
              </a:rPr>
              <a:t>Cirugía cardiovascular, neurocirugía, cirugía neonatal compleja, atención integral del paciente quemado y trasplante de médula ósea.</a:t>
            </a:r>
          </a:p>
          <a:p>
            <a:pPr marL="893763" lvl="1" indent="-165100" algn="just" defTabSz="812800">
              <a:spcAft>
                <a:spcPts val="30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es-PE" sz="1300" dirty="0">
              <a:latin typeface="+mn-lt"/>
            </a:endParaRPr>
          </a:p>
          <a:p>
            <a:pPr marL="728663" lvl="1" algn="just" defTabSz="812800">
              <a:spcAft>
                <a:spcPts val="300"/>
              </a:spcAft>
              <a:buClr>
                <a:srgbClr val="C00000"/>
              </a:buClr>
            </a:pPr>
            <a:endParaRPr lang="es-PE" sz="1300" dirty="0" smtClean="0">
              <a:latin typeface="+mn-lt"/>
              <a:ea typeface="ＭＳ Ｐゴシック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951" y="411730"/>
            <a:ext cx="4032002" cy="44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100"/>
              </a:spcBef>
              <a:defRPr/>
            </a:pPr>
            <a:r>
              <a:rPr lang="es-PE" sz="2800" b="1" dirty="0">
                <a:latin typeface="+mj-lt"/>
              </a:rPr>
              <a:t>Descripción del Proyecto</a:t>
            </a:r>
            <a:endParaRPr lang="es-ES" sz="28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6" name="Picture 2" descr="W:\SALUD Y EDUCACION\INSN- SAN BORJA\Fotos del INSN\Fachada JPEG\_PPS16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478" y="1412777"/>
            <a:ext cx="3445793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7" name="6 Marcador de contenido"/>
          <p:cNvSpPr txBox="1">
            <a:spLocks/>
          </p:cNvSpPr>
          <p:nvPr/>
        </p:nvSpPr>
        <p:spPr bwMode="auto">
          <a:xfrm>
            <a:off x="4355976" y="1772816"/>
            <a:ext cx="453650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spcBef>
                <a:spcPct val="20000"/>
              </a:spcBef>
              <a:buClr>
                <a:srgbClr val="C00000"/>
              </a:buClr>
              <a:defRPr/>
            </a:pPr>
            <a:r>
              <a:rPr lang="es-PE" sz="1600" dirty="0" smtClean="0">
                <a:latin typeface="+mn-lt"/>
                <a:ea typeface="ＭＳ Ｐゴシック"/>
                <a:cs typeface="Tahoma" pitchFamily="34" charset="0"/>
              </a:rPr>
              <a:t>El Proyecto “ Gestión del Instituto Nacional de Salud del Niño – </a:t>
            </a:r>
            <a:r>
              <a:rPr lang="es-PE" sz="1600" dirty="0">
                <a:latin typeface="+mn-lt"/>
                <a:ea typeface="ＭＳ Ｐゴシック"/>
                <a:cs typeface="Tahoma" pitchFamily="34" charset="0"/>
              </a:rPr>
              <a:t>S</a:t>
            </a:r>
            <a:r>
              <a:rPr lang="es-PE" sz="1600" dirty="0" smtClean="0">
                <a:latin typeface="+mn-lt"/>
                <a:ea typeface="ＭＳ Ｐゴシック"/>
                <a:cs typeface="Tahoma" pitchFamily="34" charset="0"/>
              </a:rPr>
              <a:t>an Borja” consiste en otorgar a un operador privado la gestión de determinados servicios complementarios del INSN-SB , los cuales son:</a:t>
            </a:r>
          </a:p>
          <a:p>
            <a:pPr lvl="0" algn="just" eaLnBrk="0" hangingPunct="0">
              <a:spcBef>
                <a:spcPct val="20000"/>
              </a:spcBef>
              <a:buClr>
                <a:srgbClr val="C00000"/>
              </a:buClr>
              <a:defRPr/>
            </a:pPr>
            <a:endParaRPr lang="es-PE" sz="1600" dirty="0" smtClean="0">
              <a:latin typeface="+mn-lt"/>
            </a:endParaRPr>
          </a:p>
          <a:p>
            <a:pPr marL="285750" lvl="0" indent="-28575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600" dirty="0" smtClean="0">
                <a:latin typeface="+mn-lt"/>
              </a:rPr>
              <a:t>Mantenimiento de la edificación, instalaciones y equipamiento electromecánico asociado a la infraestructura, áreas verdes y estacionamiento.</a:t>
            </a:r>
          </a:p>
        </p:txBody>
      </p:sp>
      <p:pic>
        <p:nvPicPr>
          <p:cNvPr id="5122" name="Picture 2" descr="W:\SALUD Y EDUCACION\INSN- SAN BORJA\Fotos del INSN\Ascensores JPEG\_PPS1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15" y="3926529"/>
            <a:ext cx="3456384" cy="25922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50800" dir="5400000" algn="ctr" rotWithShape="0">
              <a:schemeClr val="bg1"/>
            </a:outerShdw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4593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Marcador de contenido"/>
          <p:cNvSpPr txBox="1">
            <a:spLocks/>
          </p:cNvSpPr>
          <p:nvPr/>
        </p:nvSpPr>
        <p:spPr bwMode="auto">
          <a:xfrm>
            <a:off x="251520" y="1412776"/>
            <a:ext cx="80648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spcBef>
                <a:spcPct val="20000"/>
              </a:spcBef>
              <a:buClr>
                <a:srgbClr val="C00000"/>
              </a:buClr>
              <a:defRPr/>
            </a:pPr>
            <a:endParaRPr lang="es-PE" sz="1300" dirty="0" smtClean="0">
              <a:latin typeface="+mn-lt"/>
              <a:ea typeface="ＭＳ Ｐゴシック"/>
              <a:cs typeface="Tahoma" pitchFamily="34" charset="0"/>
            </a:endParaRPr>
          </a:p>
          <a:p>
            <a:pPr marL="285750" lvl="0" indent="-28575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600" dirty="0" smtClean="0">
                <a:latin typeface="+mn-lt"/>
              </a:rPr>
              <a:t>Mantenimiento de equipos clínicos y no clínicos ( Equipos Biomédicos, equipos complementarios, laboratorio, mobiliario administrativo, mobiliario clínico, entre otros) 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376" y="10510"/>
            <a:ext cx="4436616" cy="909290"/>
          </a:xfrm>
        </p:spPr>
        <p:txBody>
          <a:bodyPr/>
          <a:lstStyle/>
          <a:p>
            <a:r>
              <a:rPr lang="es-PE" sz="2800" b="1" dirty="0" smtClean="0">
                <a:latin typeface="+mn-lt"/>
              </a:rPr>
              <a:t>Descripción del Proyecto</a:t>
            </a:r>
            <a:endParaRPr lang="es-PE" sz="2800" b="1" dirty="0">
              <a:latin typeface="+mn-lt"/>
            </a:endParaRPr>
          </a:p>
        </p:txBody>
      </p:sp>
      <p:pic>
        <p:nvPicPr>
          <p:cNvPr id="3075" name="Picture 3" descr="W:\SALUD Y EDUCACION\INSN- SAN BORJA\Fotos del INSN\Tomógrafo JPEG\_PPS15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3816424" cy="3267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W:\SALUD Y EDUCACION\INSN- SAN BORJA\Fotos del INSN\Laboratorio JPEG\_PPS17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11519" r="13506" b="3444"/>
          <a:stretch/>
        </p:blipFill>
        <p:spPr bwMode="auto">
          <a:xfrm>
            <a:off x="4572000" y="2708920"/>
            <a:ext cx="3888432" cy="3267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90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:\SALUD Y EDUCACION\INSN- SAN BORJA\Fotos del INSN\Lavandería JPEG\_PPS1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40987"/>
            <a:ext cx="3744416" cy="2952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W:\SALUD Y EDUCACION\INSN- SAN BORJA\Fotos del INSN\Cocina JPEG\_PPS15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3575833" cy="28803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6 Marcador de contenido"/>
          <p:cNvSpPr txBox="1">
            <a:spLocks/>
          </p:cNvSpPr>
          <p:nvPr/>
        </p:nvSpPr>
        <p:spPr bwMode="auto">
          <a:xfrm>
            <a:off x="333890" y="1556792"/>
            <a:ext cx="79105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spcBef>
                <a:spcPct val="20000"/>
              </a:spcBef>
              <a:buClr>
                <a:srgbClr val="C00000"/>
              </a:buClr>
              <a:defRPr/>
            </a:pPr>
            <a:endParaRPr lang="es-PE" sz="1300" dirty="0" smtClean="0">
              <a:latin typeface="+mn-lt"/>
              <a:ea typeface="ＭＳ Ｐゴシック"/>
              <a:cs typeface="Tahoma" pitchFamily="34" charset="0"/>
            </a:endParaRPr>
          </a:p>
          <a:p>
            <a:pPr marL="285750" lvl="0" indent="-28575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600" dirty="0" smtClean="0">
                <a:latin typeface="+mn-lt"/>
              </a:rPr>
              <a:t>Operación y mantenimiento de Servicios Generales (Alimentación, lavandería, limpieza, seguridad y gestión de residuos hospitalarios) </a:t>
            </a:r>
          </a:p>
          <a:p>
            <a:pPr lvl="0" algn="just" eaLnBrk="0" hangingPunct="0">
              <a:spcBef>
                <a:spcPct val="20000"/>
              </a:spcBef>
              <a:buClr>
                <a:srgbClr val="C00000"/>
              </a:buClr>
              <a:defRPr/>
            </a:pPr>
            <a:endParaRPr lang="es-PE" sz="1600" dirty="0" smtClean="0">
              <a:latin typeface="+mn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260648"/>
            <a:ext cx="385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>
                <a:latin typeface="+mj-lt"/>
              </a:rPr>
              <a:t>Descripción del Proyecto</a:t>
            </a:r>
            <a:endParaRPr lang="es-PE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1686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385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>
                <a:latin typeface="+mj-lt"/>
              </a:rPr>
              <a:t>Descripción del Proyecto</a:t>
            </a:r>
            <a:endParaRPr lang="es-PE" sz="2800" dirty="0">
              <a:latin typeface="+mj-lt"/>
            </a:endParaRPr>
          </a:p>
        </p:txBody>
      </p:sp>
      <p:sp>
        <p:nvSpPr>
          <p:cNvPr id="3" name="6 Marcador de contenido"/>
          <p:cNvSpPr txBox="1">
            <a:spLocks/>
          </p:cNvSpPr>
          <p:nvPr/>
        </p:nvSpPr>
        <p:spPr bwMode="auto">
          <a:xfrm>
            <a:off x="333890" y="1556792"/>
            <a:ext cx="79105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spcBef>
                <a:spcPct val="20000"/>
              </a:spcBef>
              <a:buClr>
                <a:srgbClr val="C00000"/>
              </a:buClr>
              <a:defRPr/>
            </a:pPr>
            <a:endParaRPr lang="es-PE" sz="1300" dirty="0" smtClean="0">
              <a:latin typeface="+mn-lt"/>
              <a:ea typeface="ＭＳ Ｐゴシック"/>
              <a:cs typeface="Tahoma" pitchFamily="34" charset="0"/>
            </a:endParaRPr>
          </a:p>
          <a:p>
            <a:pPr marL="285750" lvl="0" indent="-28575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600" dirty="0" smtClean="0">
                <a:latin typeface="+mn-lt"/>
              </a:rPr>
              <a:t>Operación de los Servicios de Apoyo a Diagnóstico: (Patología clínica </a:t>
            </a:r>
            <a:r>
              <a:rPr lang="es-PE" sz="1600" dirty="0" smtClean="0">
                <a:latin typeface="+mn-lt"/>
              </a:rPr>
              <a:t>y </a:t>
            </a:r>
            <a:r>
              <a:rPr lang="es-PE" sz="1600" dirty="0" smtClean="0">
                <a:latin typeface="+mn-lt"/>
              </a:rPr>
              <a:t>central de esterilización )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109922"/>
            <a:ext cx="2801107" cy="2263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02306"/>
            <a:ext cx="302433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5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60648"/>
            <a:ext cx="38591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dirty="0">
                <a:latin typeface="+mj-lt"/>
              </a:rPr>
              <a:t>Descripción del Proyecto</a:t>
            </a:r>
            <a:endParaRPr lang="es-PE" sz="2800" dirty="0">
              <a:latin typeface="+mj-lt"/>
            </a:endParaRPr>
          </a:p>
        </p:txBody>
      </p:sp>
      <p:sp>
        <p:nvSpPr>
          <p:cNvPr id="3" name="6 Marcador de contenido"/>
          <p:cNvSpPr txBox="1">
            <a:spLocks/>
          </p:cNvSpPr>
          <p:nvPr/>
        </p:nvSpPr>
        <p:spPr bwMode="auto">
          <a:xfrm>
            <a:off x="333890" y="1556792"/>
            <a:ext cx="791051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eaLnBrk="0" hangingPunct="0">
              <a:spcBef>
                <a:spcPct val="20000"/>
              </a:spcBef>
              <a:buClr>
                <a:srgbClr val="C00000"/>
              </a:buClr>
              <a:defRPr/>
            </a:pPr>
            <a:endParaRPr lang="es-PE" sz="1300" dirty="0" smtClean="0">
              <a:latin typeface="+mn-lt"/>
              <a:ea typeface="ＭＳ Ｐゴシック"/>
              <a:cs typeface="Tahoma" pitchFamily="34" charset="0"/>
            </a:endParaRPr>
          </a:p>
          <a:p>
            <a:pPr marL="285750" lvl="0" indent="-285750" algn="just" eaLnBrk="0" hangingPunct="0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q"/>
              <a:defRPr/>
            </a:pPr>
            <a:r>
              <a:rPr lang="es-PE" sz="1600" dirty="0" smtClean="0">
                <a:latin typeface="+mn-lt"/>
              </a:rPr>
              <a:t>Servicios de asistencia técnica : Aprovechar la experiencia del operador privado en la gestión de compras de equipos relacionados con la operación de centros hospitalarios. </a:t>
            </a:r>
          </a:p>
        </p:txBody>
      </p:sp>
      <p:pic>
        <p:nvPicPr>
          <p:cNvPr id="6146" name="Picture 2" descr="https://encrypted-tbn2.gstatic.com/images?q=tbn:ANd9GcTivOZKhjz0GiOMfcWvIUE1rfncdrw1ZQSsp6WckGPRq83gyRk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338437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data:image/jpeg;base64,/9j/4AAQSkZJRgABAQAAAQABAAD/2wCEAAkGBhMSERQUExQWFRQUFRQWFxUXGBcXFRYWFRgWFRcVGBgYHCYeFxkjGRcUIC8gIycpLSwsGB8xNTAqNSYrLCoBCQoKDgwOGg8PGi0kHyQvLCwsKSksLCwpLCksLCwsLCwsLCwsLCwpLCwsLCwsKSwsLCwsLCwsLCksKSwpLCwsKf/AABEIAKgBLAMBIgACEQEDEQH/xAAbAAABBQEBAAAAAAAAAAAAAAAFAAIDBAYHAf/EAEoQAAIBAgQBBwgGBgkEAgMAAAECEQADBBIhMQUGEyJBUWGRFDJSU3GBktEHFSNCobEzQ3JzssEWVGJjgqKz4fAkJTTSNZODwvH/xAAaAQACAwEBAAAAAAAAAAAAAAACAwABBAUG/8QANREAAgECBAMECAYDAQAAAAAAAAECAxEEEiFREzFhFEFSkQUVMlNxkuHwImKBobHxIzPBQ//aAAwDAQACEQMRAD8A36jiltVEpcJdQZykhTmzMW0AG0abGnZeKdEk2fuyNADJWfybxo/xPi9nDrmvXEtr1FiBPsG591Bm43hOIKbNjFLnlWGXz+iZkK0T7q0pt65dN7GZpLS/7iwg4gGHOmzkOaSsAyVIWO/NH41ST60UIv2TdRZoJ2Jlojs6u0e2ri8kvs8jX3eLiOGYBiMls29mJ7ZnqIBqrc5HhAHuYq7CdIliQAACDrm6OhOvfRJx6eQLUuvmP5viRCy1qZlgANI5uPbP2k/siN6fg/LyW5w2oFtsoGs3MoygkbLmmflQY4GxlZxjrh6Odisk5SSFBgyP0wGXv8JPq6xmI8vcbGA2UAkud5iZDab6GaOy+0Bd/bDfA0xQVhiSpPRylYnY5s0aTMUQahHJqyiqxTEG+CLe5krAIG5JE7+6izGly5hx5EAsgGaa9PY1C4NUi22Nc1A90VO2EPbUXkY1nWKK6BsypcxQFV2xDHYeAohdwoHV94D8RVtsi9gqZ9kWogWzdjNnkaSJ7pnakOIJ2/hXvGSLjEKQeiNQew1nBiMvVPvApsFm5i5vLyNMuJU9Yr031HWKzF3HMNxAq9hELqCDGg6qKUFFXBUm9Ayl0NtXpoY2HuWlDlpDHLA0g7j8jXtu/Pj7aFWfItpkWI4fiSzFb4CkmF10HTjWNIlPCm3OHYqNLw8TqZeG83o7p0dujE60ZBpGmKTENHh83vn+W9Am4diYjnoOWJknXWTBXrJU/wBmI1Bo4aYatOwD1AhwGK1+2XWe0DXOJAjSMymNdV3pPgcToRdAIjrYgwzNtGkjID7DRk0w0eZg2K/DrbqsXGzN09d9DOUbDX3CqONwl5mYpcgGIEkRoREAH70NPXtRQ0xqietwWBGwGI1+2nUkbga85oYGo1t/CRUfkN/ru6iNQTsARqsakmDv3UaaoXpqkLZVwFtlEXGk9LXfcGBJAnX86H4vD3i5KXAFiI90Tt2mfcKKPULUS3FtgkYW8CCbgOokawQAAR79T4URS4oyFhIDksO1ehp7wDXj1C9M5imwmeI4Wf0B33026f3ZjrXw7ta/luG1+ybUR1GDlI0M9sGSPdQ5qhaqVJbvzI6z2XkS8UxFt2BtJkWDI31zMQfhKj3VZ4PjURCGYA5ievaBQt6iNBicHDE0uFJuwNLESpVM6WoA41xu9irrXbzlmO3Yo6lUdQqlbuFSGUkEGQQYII6wRtWp5LchfKrVzE3ry4fDWyQbjCZPXAJAjUCe3SncpeQBsWrd/D3lxOHuMEDqIIZjAB1IgnSe3Q0xVaaeT+je6c2s4e5KfS8yAW8YC4GgvL54/bX73tGvtroWH49g8XbKpet3FcQVzQ0HqIMMK5sfossoy2LuORMU6ZxaydHr+8SJ2PhtQXgP0fXcRevo7pat4YkXbx1UET5u06CZkQKxTp0J3lF2NcZ1o2i1c7CvAMIqsAiBWEN0iJAKnedNVU+6g3FL3CrUm69qZJgOzsTr1KSSdT41gePcgFTCtisJilxVm3pcjQrtJ0JBiRI001q9jPozwthbZv8AEEsm4gdVZAJECY6WsTQRhBaub8nctym+UUbLkbxjCXzeGEtsipzYZm+/OeIBJIiDv21pCKwv0aYC3Zu4xLN4X7YOHi6ogNK3CdJOx091bW+DlbL52Vo9sGPxik1UlOyG028up6ziobl4VzTheJuW7YbDkq3k+DS8cuaMQ+JKvnDCDcyEz1xRjF8Yv2sWbbXHKq7KF5penbTCtcFwHKJY3AdAerqouFqDxDW3MYeyq1zFv7PdWPwnGsTcVQLh6V6A+RGbIcI16PMC+eOoabSYrwcbxAtvdzBGZMAzHIqFs2HdmUOUKq2YCMwjqETV8OxWc01+45BnNHvqkwJOxofd4pirl0AXHRGuWEym0gIFzCG8zEFTDZ19gmq2A4rfe5hgxg3FwZKZABcW6lw37sxIylV2IA99XaVtLEuu8KOWUZoPtGse2gNy/YDTeDM0iAM2o02jT0pnuiiHFLapjLRIF1j5OnNEOGXpn7Sy66GJOdTpG9DW4o3NsYUMiLnPNL0XONFrrWJ5kgR39tHDNa4MsvJk9ni6g/ZYdyOkBOUbzrMEzqNJjSiPDrpVRmEGNRMx3TQsY66WtgFcpa6FdljnsmJFtOiqGSbfUoXfNOlPxGPvJaNzzjzt5MnNpoCb1u0RCyYuLbM9c1eW/MrNsH8Ric1sKykLIaevTsn20yyydSk+0/Kg3FMTctC9qBkvBTCKGuRhrZOUlChbMJymM3mg15jOI3Ve+EmUXFEWzbE20t2bb2bu0yzs25I6uqhUF3FuTNVaaQKewoXjsRcs2LZzkNzuHFy7kWUS445xwsQIBjY0C4Rj76rhrYbKpBPSB+0LYy6riMhJISNAVyzJ0qJAM15FRmhHGsSbd7OM0LhLuqgNBN6yAYPR69zsNdYqmvGLwFks8zdvIwVVzuFvKiMMyBbgymCFykg5uqiQOU0WUnqqM0G5Qi3zy88GNvye6ECTmN7nUjmz6zLlg9k1Xx3GcQGxOU9JBijkKKeaFt7QsttqWDNuTO42qwcpoCpqM0Fv3LovLmuN9lex9tTkUBstlWthgFgkkke6vL/FLqJhpYtcdLN1wbaBWFx7QZICyYDNppAMk7CrRTgF7ikb6VCVJ21oLi8c9m1dVXc3RiMaRmVSOgQyqSUM5gcwUDWTqAKtcQxbZcYJ6SLiAtnmgy82qWylwsROpZt5DbaRRZrAuldlpxUDVX4lxG6HxOXzkGLOTIpyLbW2bNzaTmLNuSD2aUziF+8hdZHRvX051kUebZtXLakBCDLO+gEtETRKYDoPcleozbJBIBgbmNBUr3Dzt5GghQSuVQFSDbGVsyhw3SaCSQ06RFVL73OccqCzW1xuVMnQCi1bNptB0y2p1JmKNVNBXA1s2I2yQSAYG5jQVG+GeJytG8wYjtqZlY82ScwjGAMAYjJhoBORQ2uYSBrtrFeYO0OdxJOQOVfIWsu7/oFOYESCmh6MEnWi4ulyuzXdrlI2yQSAYG5gwPaagNF7Rk2XIeAuNVlCqwcqiFcsIA4aDlLATkjqNWuB4VbiubiBocBSRBym3bfdVUHpM2sd2sVfaEuaBeDb5M84NgzxDgXk2HI5+xeLNbkAsC7MN+0NuetamxXDzgOCjC4l1t3sTiEKic3NjnLZL6dShJMdZrn2H4Zi7bZkt3kb0lDKfEV5icBirjZriXXb0nzMfE0vga+1pe/W5u4uns62sdmtYXFvdt2MXhrGNw7KP+qAVSoIOpUkydvNiZmgvDcDZuWeK8NwjgPzpa0C3nLltSobrAdGWewiuboMaqZAb6p6AZwvhMVVt4C+hDKrqw2I0I9hB0oFhfzBuv8AlNVi+QF3C4C9exV42GmEsKQwukwAGho7e3QV0njtjEsmH5jB4fEjmVzNeyyphYCz1GuH4tcTdIN03HI2LsWj2ZjpUgxWLGnOXh/+Rv8A2op4eU7NyVyo1VG6UWbvhPG/IMVixihawz3TZfmlBZAMrebkBAGo8aLn6SMN69Pguf8ArXLX4Ni7o502r1wHTnCrMDGkZ9Z7N6j+oMT6i58BrJV9G06ss8qkk9k7IOOKnBWUV+q1Oqn6SMN69fguf+tUjyxwPPc9nTnfSy3dDGWQIgHLpMTFc3+ocR6i58Jrz6ixHqbnwmgXoil72fzfQvttTwLyOpn6SMP64fBc+VRt9IuH9f4K/wD61zD6ixHqbnwml9R4j1Nz4DVeqKXvZ/N9CdtqeBeR0m5y9wx3vt4P8qgblrhDvebwf5Vz36jxHqbnwGvPqTEepufA3yovVVJf+s/m+hXbJ+BeR0D+mWEG11h7Aw/lUL8rMG0h3dwSCQwYiVYODHcyg+6sL9SYj1Nz4G+VL6kxHqbnwN8qnqun76fzfQna5+BeRvP6X4SSeduSd9G19ulPs8scIDPOvO0kN8qwH1JiPU3Pgb5UvqTEepufA3yqP0XT99P5voTtc/AvI6TZ5eYVTIvHaPNePypv9PsN61h/hb5Vzn6jxHqbnwN8qX1HiPU3Pgb5UPqmj72fzfQvttTwLyOiry5woM86ZPXlb5U4cusL64+D/KucfUWI9Tc+A0vqHEeoufAanqql76fzfQrtc/AvI6T/AE6wvrv8r/KvDy6wvrj8L/KubngWI9Tc+E159S3/AFNz4TReq6Xvp/N9Cu1S8C8jpA5b4QbXv8r/ACrz+m+E9cfhf5Vzj6lv+pufCaX1Jf8AU3PhNT1XT99P5voV2qXgXkdOwPKmxeuC3buku2whhtqdSOyiz3rIeBdYr951PRHnD2sBl1MaSO2ubcjeGXUxltntsqjNJIgDonrNarGYB1e6lq39kztl+1tnoMZbKxMqTmYiYI91ZcTF4RKNOTlffV/0bsJThibupaNrdFbvJOVfEnw5UWnzK2x1IIKqwjbtrPHlRiI84adx+dHeWGFbNa5hSRbyBcpz5ciIAJ64IieuKA4hcXcXKyOR+x7947hWDE16qqaSfd/B6r0ZhcHLDpzjFu71b1td2/Yo4vlXjDiDZtFTr0Qf2cx1J33pzcW4nJ6Kk67FfwOeh+P4FifK2ZcLcuifN5tmDdADqB2391eXuH3kjPw0rO2ZbwnbtIn/AHrfxZ9zPMSo0rvRFz604kxC5QdCQOjHRIBjpRMsB76Fnlpidsyx2QY/OvWw9yZGCgiPuuRpMyCYO48KcbT9eAG5P6wdum+n+1Xxau7A4NLZD8Dyqv3LqqzAhjB0Ouh760mH5x1BF5BpOUuVIAMbVk8HgLhxCNzBtrI0AOUaRu3/ADWtbhcUBbRWNwZexbZEnMOvWIP50fFq5ebA4FLM9ENKPvz9qT/eGTTeauGCLyGQD+k19hk717ieLXA3QY5erMLc677CKh+ub3pL4W/lU4tbdhdnobIMPhLev2oHZ0SfGoTgrek3V+7MA9YBImOqSPdVq+lrWHEhSfNEFp0G20DfvFUVykGSAZEGBEQxOkTuFH+Kt6EEJwtuT9oNgZg7mZEe0DxpXOH2YgXxOmsaTJnv2irFzC2c36YRmgwo27QZg/hVO9hE0i6pkMSQu0KGjfcmR7QPc1PqUQHBWvXAbfdPf/t49VU8Zh0VVy3A5IkgTC6DTXc701zUL0+K6gXOmcI/+Dt/vW/1WoKRWz+jy3bbhdoXApXNc86Ms840b0c8jwfo2P8AJXInVUZyVu9mvhuST6HLTTDXVPIsF6Nj/JS8hwXoWPBKDjrYrgPc5Sa8Jrq/kGC9Cx4JS8gwXoWPBKrjLYrgPc5NNKa6x9X4L0MP4JS+r8F6FjwSq4q2JwHucnBpZq6x5BgvQseCUvq/Behh/BKFz6E4D3OTzSzd1dY8gwXoWPBKX1fgvQw/glBmJwHucoz91TYS6gb7RSVg6Cuo/V+C9DD+CUvq7A+hh/BKFlcCW5zZXsR98adgiQB/Oa95yx/b8B6Q1AB9Ga6T5BgvQseCV55BgvQseCULiXwZbo59wW7bGKtZoFvnD58ARDRmnTsroPleB9PDeNul5BgvQseCV75BgvQseCVaVlYbCEoqx55XgfTw3jbr3yvBelhvG3S8gwXoWPBKXkGC9Cx4JU1D/F0F5VgvSw/jbpeVYL0sP42698iwfo2P8lLyPB+jY/yVWpPxdBeU4L0sP426z3HGstcfmmta2rcEFQsh3LLmUHKSukjUSDWi8lwfo2P8lLyfCdlj/JVfi2KakzOcmLw50IVVWW42WGD/AGbByoDwC0DQzqO+nfSD51n2P+a1psLZw4Yc2LWbWMuWe/apcbwu1ejnEDRMT1TTYTs7sjg3Gxy7BLbJPOEgQYjfMdAfYN/dT2w2HnW63h3fs9vh3zp0X+jOG9SngaaeS+F9SngfnT+OuovhM5k2Ew0ibrRpPR2ka/d7Z8BvOlS3awxQZ2IbWSMxO7dURGXJHfM11Y8ksJ6hPA/Omnkbg/6vb8D86YsTFblcF9DkLYXCaE3X1AkREEg6SFMwY7PfOkK4DBazff4e4f2P+ba7nsJ5E4H+rW/A/Om/0FwH9Wt+B+dNWMj1/YrgPoc5biI0GRTHVlX2dWtQPxUegveSASdc2pqe9jnJBlAVPRgDQxl/L8qh+sXkH7MxBHR9EyNu+mpCbg7GXwxnLl0AgAAe2qTx31bxLFiWJHVttoAB+VVHWtEeQDK71C9T3BUD06IJ1zkWf+02v3j/AOo1bHAwUFYzkef+0Wv3j/6jVpMBeJsuF87KYjeYIEe+vLYidsTJffM7dKF8On1Clx1UEtAA3J0ApwAPZXOeKLjshz87khs0nTL390UX5EJio6WliNA8z/g649ulYKePc6qp5Gvv+DdV9HqFF1OIn0++8LX+UQXENZ5piFayvOaZc11kAG2/TmO41UucuLANzoki3e5piMpgZXJuwPug23B6+jO1H72BtuCGRWDEFgVBDFYgmdyIEeyvBw+1p9mmggdEaDXQaaDVvE11LxOTqB8Rynjm8lhnz2Of06h1LoCJJ9ndJ0qBuWQDovMyLly1bVlYNPOIrgjTaGFX+UGFRLDOti3ce2mVFZAwgwuQdi67Ais5xHi1y1nBw9rnLaJNvLNtdLAVp063dZna2Ow0cUn3FNtBQctLbBjbt5wt17Z6SjRLb3A430YW3gb6UsNyt6Kc5bCyEzknJDXMxRVVhmaQO7fSaptx2RpYtysgzbb7NAtoKzCJyhb17QdQI01r0cQRblhVsWXUI83ksstu3mLi0F0OVSwadfvAiZqWWxLsI2+VIa21wWfswAJzoGLkL0cp2EsBmnviNalucoItzzXTF7mSmdYDZc8h9iMsdmuhig97iYFmzeFmwbl1biPNo9IIIFpIkw0QCZBEaVNwjiK3XGHu2bK2ucvqqZBAa0wyiJIzEFjsO6plJcu4XlWr271wWmyWlQgnTPmVWgaQCAw6zSxfK22ly/bVM72FRiAV1BID9pAQMpOnXptQVeNMQ/2OHm75SrLzRZm5lSbYcBtVgGZ7RoAZp+J4vAe22GtZFt28rtZbmucZrRvCNsoDgwDM22nqqZehLmivcai5lW2GARHdsyiFuEhSo+/5p27ok6UOucs0QKbloqHyMCCrRadXYXGjzYyGR1DWTBqsnFzcuWS9m1mBthAbbF3DOVNyyx/RqoAaD1bxoaZiMe9q44XDWFtHFC2GyAEyjZ2IzATBjMY84iDUUUS5btcswXtKbBHO3EtqQwPnW7dySI0gXV6+o90yYXllauQUUZOcuozFl6K20NwXIEyGQExvQvBcdZgguYa0ua5lA5s7K+HWY1j7Ilh3WxtBAbc5RvzZbyNdOdlTbYHmRbJssAR0tGKkDqDRV5ehWYMYDlYt9bZtW8xYMzAui5ArBDrqGbUGB1de1NHK9Yzc0cgIVjmWQ7AsoC7kQBr37GDUeBxQvXwlyzaPSdivNnnLRSAtxmbQ5wBER1bwYPfVdmQ3NW8wBUHIshTMgGNtTp3mhdk+QSuwBh+Wy3Cot2HYnNI0BUrbtuykRAM3AupA651FHeF4wXrSXIAzCY3g7FSYGoII2Fe3OE2WMm1bJGoJRSZgL2eiAPYAKpcaw15LGXCBUjTKAAQvYg2BpVWajFySemwynBzkotpX35BRbikkAglYkdYnaeyqfFsKGSY2/I1z7hCYvO3N87545yJmf7XfW35OpeNlhfzZifvbxlX+c1zaGL7Ssrg1z+B0sRg+yvMpp8viDOC24xC/4vyNaLG4plOVFJJEzBMQVBjtMFjE9Q7aD4G3GJX3/wAJohxaw7MuW/zW+mkned+7uMVpwUbRae5nxsrzTWyGtxDECYsSBoDME+drEHqUfGOw0xOI4nNHMDLoJLRGrCdAZ0ynq36zUd3MHzeUgIcrZYmRmB0PeJ0H8qjxTHMf+qCgvniDoFy6Az5sLHZJJ3rekvu5z7suHiN7IDzBzHPpm0GU6E6TqNdqZa4hiSQDZA6SgtJ2LdIxHUvf1d4qJMFf0DYkSFggAbxLE9u/doAacuDuzHlI3AIETPZ74nuiBU06fuXqPPFb+oGHOjAatAiASZjvjT21Jcx1/MwFkQGIBzbjqO3XUFrDuUIbEhgysJ6I3YaiI7x74qO7w65PRxQUDTUAk9mYzvED3VLK/wDZWphjcuDzTaEDt36Qkjs8786quLgJbPbBhkPZlzfjrr7h10y7hl9b26TtrAOpg6a6UPxq5XIDZgNjMz4V0oq5kbLOPxFxOu0Z1hRI6KhR+B/A9lOxNuVdTetZZMsE6RCKCIGbUaR7vZQd2PbUDmnqAOYfj+ItcADZdDIIWDsF33iFGlDnqZ6henxVhbOsckz/ANnt/vH/ANVqMcBxcNHu8f8Aeh/IO8i8KtF1zqXuDLAOpuNGh0oymIw/VYHwW/nXmcTh5TxDqJ8js0cTCFHhyXMNugYEEAg7g6ivRQpbtk/qR8KfOpFS0f1I+FPnR5BOdMJTSmqS4W2f1K/ClI4S36pPBKqxdy7NeUKvYjDJOYWhBiPs5mJiBrMaxU1u3ZZmUJbLLGYAISszE9mxqWJcv0qqeRJ6pfhSl5Enql+FKhCmMfiQxHM5lzkA+bCy0dZzCMpnTcikeJ4jLPMGej0Z7RJ19und11c8iT1S/ClLyJPVL8KVCFG3xi+XK8xJGWYJgFhO5EH3bU/DcQxBZc1jKGIB6Xm6kE+EH3d9W/JLcibS/CtO8hterT4R8qhZQucSxClpsSM8KZ+4SFEwTBmT3CKu8PxFx8xuIU2gGNqd5Bb9Wnwj5UvIbXq0+EfKoQs0qreQ2/Vp8I+VLyG36tPhHyqELNezVXyG36tPhHypeQ2/Vp8I+VQhamvJqt5Db9Wnwj5UvIbfq0+EfKoQnW2ASQBJiT1mNpp1VvIbfq0+EfKl5Db9Wnwj5VViFAJGJX2t+RpvH3w4ZOeRmPVEnYmNJ11n2TrRO1g7YMhEBHWFAPjFTlaGnHhth1JZ7ALE3cOnRKv0QFAHcsDQneDlk9RPVJpi8QwyHMA82w2mpgahgATrqG210nYgnQZRSyjspuZCrGbTHYXnCRbfO2Zj0T98QZ1jUSd/5UsM+FbIQj5s2dZOufz5JzHrX/grSZaWUdlXnKygu1wGwwDG3BKgQdwCuWPAmm3+SmGdizW5JJJ6TDfXqNF6VDnluXlRx27gwBJa2DlzRrJkaDeq93BqCRzlsxMEEwYB/mB41Pfx9sx9moAmBHs7+6ffUD8RSI5pdhOm8Tqde/8ACuqrmLQqNhVk9NIDosidQ3WJ7ADPuqB8Es/pbY33MHQga+O9WHxya/Zrq07aAZQsD3yahTimXZR52aNh93SP8Oh6pPbT1cHQgfhyevt7ExruOodtRXuGpEi8h0JjvGaAPaAPHxlvcVJRlygZlA3OkEnQe/bt1oU9Nipd4Lsdb5FieFWP3r/6j0ctWKEcg1nhlj96/wDG9ai1Yrj1JWlL4s1KN7fAitYerluxUiW4pzGBWZyuOUbFPieMNq2Si53jooCJaN4HXA1ga6UMtcLvYiWxJyodrKnUAjZmBgnUiRuOzWq6YxS1/F3p5rDZsmmoCyWYAE5tP5aCNatn6WOHsVGe4oYwGa04XxijUJP2UC5x72aC3ycw4j7JDGxIk9kyff414/J+1znOqCtzpkMCT0nEFspMHcn3mqz8ssMMWMIXIvEAgEHKcy5gA20kVE3LrCg4oZnnB/pugdNSvR9LUdVVln1LvAdhcQ2FYWrpZrbHoXnMkEnRXY6Ek9WkCN9SD9YtPpD4fiyLBdxz3RUsjICToIaNDOk0Z5N4tsrWXkvYOQtEKRqFiSSdB1+2pKDXNWJGSfJhulSrwmljCO8dV9p/I1luXF7Ktom4tsDnSXdS6DRACVB13ge2tJiLmq+3+RrN8t+CPirSogP3wYyyM2QgwzKDqsb9dNo2zK/IXO9nYz3C8JexClrOKwrqDlJGHfQwDGr9hFGuSrXExl+0z5gtq2cokW85W1mZVJOWST41U5JcAu4K09vmrlzM+efsVjohYjnT2UU4Jw+6MZfvPbKI6IqyyEkgIDopMeYfEVpqSV5JWt3chcVon3mmzUs1R5qWasY4kzUs1R5qWaoQWIv5UZoJyqzQNzAJgd+lC7fKTMYW085ssGFI6SpJG4Etv3N2UUzUs1ErE1BK8qVgE2311gasokTmA82AS3sHfRDh3EBethwCskiD3GOrSps9LNUdu5FK5NbNB+UPELltrao+QFbrMQqsTlNsADNoNXotZO9RYrh6XCrNmlQwBVmUw0ZhodQYHhQ9+oXcALHFLjMV8pcEc5+pt/q807doViPZ7Kdb4g7MqjFN0myqeZtweqQQdpge/s1oyOFL6V3X+8f2dvcK9+rF9O7/APbc+dFeINmAxxR5jyppH9za7Ce3sE/hvpU2CxF262VcSw7zZtx1kDfeBPdsddKK/VKelc1/vH+de/Vi+nd/+2586puJdmUsYl+yjOb7OFBOVbVsMe4dp7qxnHOXuJtNb5skK9pXi7bUXBLMIIA6OgGm9bvE8Ct3Fys14jfS9dX8VYGhuI+j/BOZdLjGIlr98mOzV+81WhZg7nEmmSto9LNB2kGfSqhjbxeOigidiJMxuZ12q1dFjtudUaDt1n3RUNw4fsuA9mnYdZnectdaNtjAwXcT2eIqu60SvGyYjONVnaI+97+uohcsCMysYLd0idJM+jGwHXvIh6YNgW4qB6LOcOB+sJg7hd4MdfbQ3F5cxyTl6s2+3XHfNOi7gtHX/o7H/bsP+9ufxvWyVaxv0df/AB2H/e3P43rZCuBX/wBkvizoU/ZR7VXimLFq07kwFUmdfYNtdyNqtU10BEEAg7g6ikjDG4jDBeC4ggk58PdfckarHRkCBABjvrmL4a6uAwT33e5gGuvmtIFU22DuD0oJOYZyJ7x2Gu/i0AIAEdkaeFY/6S8ViLeHtphWFsu7Z2lVC20RnZszaINN62UKrTy7sy1qWmbZGK5QcF8t4vdWw0MMLbu2GBgZkS2U17CDv1aGh/BcTcuWeMvdEXGtIXERD842bTq1mtDyd5WcRw6hcRZS+pZkDm5bS6MoJJLahkAUnMerWYij+D5b3L1y0FwttbV26LbXDeR52kqEEN5w1mnOcorLZNK2t9hKjFu99de7cA8juQ1zF2MFevYmbNmXt2BbAKw5MF51BKjqrc4cheIXAI6VlWbpLJIIE5Ykadc60bUADTSqmKxao0lSSRuqyYkCJHeaxVKrm7s1RpqC0LbPUD3aoPxhfRua/wBhqhfiYgnK+n9kztm/IeNZJNjHItXbnSX2/wAjQrj3KkYW4itbZlZGYsv3Y0AiIMmBqRv11PbxYdlgEQxGoI+6e3qq1dVGIDBSdYBgnvgGtGGateSuDcA3fpCsgN9ndJAXSFEl1zASCfwnrPVSH0hWSP0d2REiBpqikDWWYZ9gJ9m9HThLfoJ8K/KvDhbfWifCvs7K2ZqPhfmUAk5eobVxltOzojPlkBXKsgyo+s/pFgxB17KgtfSTbIfNYurlzRsZUNlVj6OaVMaxOu1aQ4S31onwr8qQwtv0E7PNXfs23qKVHwPzJqA1+kGyWjmr0SFBhdWJcERm6sm/9oDrp9nl3ba7btC3czXGtgTEBXFo5iRIkc4NO460a8kt+gnwr8q9XDWxqETQ9SruPdvVOVHwvzLLU0pqIvG+lLPWaxdyWaU1HNeF6liXLFo61YmqdhulVqaGQSKXG+ImxZa4oBIK6GY1IHVWX/p9d9Uni1HOV/8A4j+1P4hWDtYIsqkMMzFgEO5CzJ0k9XZWilCLjdiKkpJ2Qfbl/d9Uni1QXPpHuj9Vb8WoQeF3CDGUkAkiToAofUxEkEddV14LcuFwpXouUE6SQQD7NDPaeqnqnT70KzzCt36U7w/U2/FqrN9Ll/1FrxestfGUtIllkQNdQYJHbAmKpphHuS2qiduka1Rw9LvQPEnuae7hGn9Ksaalu3/+VSxdpkCkuCW1gNMe3vqV7Lbc2de56rnDsdrZPsDbaa/iPGhiUUrlw9pqu7GrFxu4fj86rue6tCAK7moXqd6gemxBOu8hcVzfDLDQTF19BE6u46/bWiXlAD+rbxX51mORgnhVkf3rf6jUesYeuLUjFzk3uzXmkrJbF9eLk/q28V+dSrjWP6s/EvzqOxh6upbis0rIdHM+ZDz7+rPxL86HcZ4V5SFDo4ylj0WtwwZSjKwYEMpBOhFQ8W5dYTD3Dad2LqAXW3be5kB1lsoIXSnpy2wZNgC8p8pnmtGhoOWCY6JzaQY10qKMlqkRyi9GygORy6639WzHp2ekddG6Gq6kZTpBjapMJyTS2yELcOR+cUE2YB02hAVHRXQRtRk8cs+UjDZvtjb5zLB8yYmYjfqmoMNyow1zEvhUuA30BLJB0iJ1iCRI0Bq7zJaBba6/qz8S1BeS4wIyGCCNGUHXTfqNEqVKcUw7AF+FuY6L6bfad4b36ioTwR/Rbq/W6aR3/wBkVpKVC4JlZUZ25hrishZYGbtB6j2VT401jMOdZlYrAKzsWyn8WHuo9xc6J+8H8LUH4iTpCK+hmULRGo27+rv7q04eCgrIVPQH3Fw3XdeJnr06IMklZAgg693YKemGsXDlF1yWnXYnMWB1y7yGA7IAG0U4XGKScOofNAGSQRA0kag6Rm26IqfDM0qTZUQYkLDRlYyAdjm6ifvd9aGLHC/YdWshpiSR1wCLmmkQJAHcNNqoWsLhgk57igyxncSJ1gEbdL/FJ3qaxeudJuYUdwUqxLNBBJ080anbapsEgYdOyq6W9MgEEglgZ3CnrHb7anIl7lTmMKunOuJ0HnCIInTLAiIO0SZq7hGs+TlRcOTpIWJ6QLCSJA31GvsqOzmYMzWUXT0SxLQpmAJI1PfIryzfeQpsgISCcqlYIAaTMAwwUd/u1j1ImV72Bw6vDNcUq0zMjMUZo2J0QsZ6u2rHDnsW2YpcZp6JGpE5uwLAM/n317bxFxyM1pSJOrKy7qwzQ0wSIBHUJ3kVHdzSgWwmoVjmTQOTqQRtHfBq+ejIPwmGsucwus0NnOsL5xMGRtKkHXq12FS8Te07qjF8ykEBJ1zdZjcD8J76Zh7rByBZCqWUSF85SXk6bRode09oojkEzAntjXs3oHoy0W8O3S8atzVDDHpD31dms0+Y+HIE8rj/ANK/tT+IVgEKZYZelJOYTMQsa7b5jt1Cui8ewwuWHUuEGhLNsACDrWNPB7H9ds/899OpVIxjZsTVTzXKD28PJ/SZZMHTbKeqPSj3VXu2sKN2uGAm20z0tY7Px7aKPwvDf16x/wA99V7nBsMTHl+Hk9X/AA1ojOO4rXoVHw+HsKlxjdDXFQqNCV9MgRt1CaDXsTZP628IkaSQekSDrHUR1CtBieSdo+dj7OgjWTAHV51ULnJLDA68Rw4PYQfnWiEod7f3+hTv0E+Lb1jeH+9QHHuNrjeHZB7e4eFW7uIkH7O3rM6idevuPfUN/Gaki2iypWARGpB6t9oql8CgXcA7T4f71WuAUWuY5Z/Q2/w/5H/O0Gscco/U2zpH4ET7ev8A3gh6b2BsC3qB6L3OKLEGzb2YDQCMwInQdUz4bRVbGcSV1Yc0ikmcwiRqug000Eadp7abFvYGyOncg1nhtgf3r/6j1rLGHrLfR4P+gw/71/43raqIrh1nacvizfCN0mJEivLlwKJJAGmp030H40+mXrKupVgGUiCCJBHYQd6zjTmXFLtq1xDFNYxxwN85DcTEIhs3oGjISdRH5ms/grQ4jiMHbu20tB0xihrK5EYrLLfRf2oPfFdVxHCcsfZriLY2S4Fa6g7EZ/OHcxB7ztU+H4hhiwHRR1EBXUI6jsAYAx7NK1qvZaLUyujd6s5jguUVyxxG5cxYi7hMDctueq4yMMjj9sMnvNUsP5RhrWGxrYW6r277Yi9iCbeW5bxBAZYDZgIyxI6zXY8RbsmWcWzpBJCnTeJPVQXiXKW2ZtWlN07ZLahz7DpkUe2fZQvE25RuTg7yNFYvq6qymVYBgeogiQfCnzWIbhfELglUs2h1K7MzAdQ6Og9wFWuTlzHJiOaxNqEKMRdtuWtSI6JDSVOvdWL/AC39lW+Ov8GnNHr5GupUqiuXaKUlFXYSVylxltLf7wfwtVSveKXZ5v8AeD+FqZNNw888LoTVVpWHUqbNKaeLHUqbNKahB1KmzSmoQdSps0pqEHUqbNKahCfDecPfV2aoYY9Lxq7NJqcxsOQP5Sn/AKS9+wfzFcfbEknVkXzdTtrMnz5gRG0yRKqNa7Byh/8AFvfsfzFcZvAgFguUZUUsJIMqVMwsksYbeR1iuXiZNVEk+4PIpXbVyWxhDdfIHQjdmUEaZVYAFjoSSRqNMp66P2OE4dRlFq2fN6RXNmzGCSzEkR/KhHCMQovOMirzhzIsqVgKDkEDWBcRvZHbWittEQkwFG51iZPmzrP4U+jObimm35ASjCLta3mAuMYdLAOSTb1zIJhGBlWUzOUkAEdU6ddUAcW4DANBEjpouh1mMxijHKXHFbBQqBzhCidCYgnsE6eLR2VLwvDXBZQOOkFA010Gg264iuxSqqMbSepjnTcneK0GXUsek/VrHj1fP31A9ux6b9XV3Certnt99KlWtIpsrtbsQem8xtA3ynrg/ey+47ncC3pUqdFWBuQPUL0qVOiCdf8Ao6/8DD/vH/jetvSpV5+v/sl8WdGn7KFQblfaZ8HeVGdGYKuZAS6hnUMQF180mlSpUXZoKXIwHBVxuEt5bV68yy32Vy1nAMA9FiNAJaTIDZeiNa1/Bnu3LV44n7aGUrntACCokBFWd57TSpU+cr6iIRtoSjAWxP2FoexLkT7Mv5VbsYsoIW2ijsVLg/JPZSpUsbyJPrG5p0RqNejd6t/u1YweOzaMIbXYPlgd7Aa0qVBLkEuZNcvVSvX6VKuHi6sjbTigZjLstb/b/wD1arFKlXS9Etyw93uzHi1ap+gqVKlXVMoqVKlUIKlSpVCCpUqVQgqVKlUISYfzvGrk0qVIqcx1PkUOO64e7+z/ADFchNs7EuCOagMtxkJB6W3UsmO2O+lSriY1/wCVLp/0apZSG9bCoxDsWGYqgS6CSmfIcx2aFsgdhnqUVeHKG8CqrczSbgl7fSyqCUfTKDmjsrylT8PFp82JqVLrkBrWLGJvRi4uBgyq3mlCY80jYd3bvNaLhvGbmDU2LxLtbY5Xjz7Zgo3gYPeDSpU/FL8S+B0PRzvB33P/2Q=="/>
          <p:cNvSpPr>
            <a:spLocks noChangeAspect="1" noChangeArrowheads="1"/>
          </p:cNvSpPr>
          <p:nvPr/>
        </p:nvSpPr>
        <p:spPr bwMode="auto">
          <a:xfrm>
            <a:off x="63500" y="-384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AutoShape 8" descr="data:image/jpeg;base64,/9j/4AAQSkZJRgABAQAAAQABAAD/2wCEAAkGBhMSERQUExQWFRQUFRQWFxUXGBcXFRYWFRgWFRcVGBgYHCYeFxkjGRcUIC8gIycpLSwsGB8xNTAqNSYrLCoBCQoKDgwOGg8PGi0kHyQvLCwsKSksLCwpLCksLCwsLCwsLCwsLCwpLCwsLCwsKSwsLCwsLCwsLCksKSwpLCwsKf/AABEIAKgBLAMBIgACEQEDEQH/xAAbAAABBQEBAAAAAAAAAAAAAAAFAAIDBAYHAf/EAEoQAAIBAgQBBwgGBgkEAgMAAAECEQADBBIhMQUGEyJBUWGRFDJSU3GBktEHFSNCobEzQ3JzssEWVGJjgqKz4fAkJTTSNZODwvH/xAAaAQACAwEBAAAAAAAAAAAAAAACAwABBAUG/8QANREAAgECBAMECAYDAQAAAAAAAAECAxEEEiFREzFhFEFSkQUVMlNxkuHwImKBobHxIzPBQ//aAAwDAQACEQMRAD8A36jiltVEpcJdQZykhTmzMW0AG0abGnZeKdEk2fuyNADJWfybxo/xPi9nDrmvXEtr1FiBPsG591Bm43hOIKbNjFLnlWGXz+iZkK0T7q0pt65dN7GZpLS/7iwg4gGHOmzkOaSsAyVIWO/NH41ST60UIv2TdRZoJ2Jlojs6u0e2ri8kvs8jX3eLiOGYBiMls29mJ7ZnqIBqrc5HhAHuYq7CdIliQAACDrm6OhOvfRJx6eQLUuvmP5viRCy1qZlgANI5uPbP2k/siN6fg/LyW5w2oFtsoGs3MoygkbLmmflQY4GxlZxjrh6Odisk5SSFBgyP0wGXv8JPq6xmI8vcbGA2UAkud5iZDab6GaOy+0Bd/bDfA0xQVhiSpPRylYnY5s0aTMUQahHJqyiqxTEG+CLe5krAIG5JE7+6izGly5hx5EAsgGaa9PY1C4NUi22Nc1A90VO2EPbUXkY1nWKK6BsypcxQFV2xDHYeAohdwoHV94D8RVtsi9gqZ9kWogWzdjNnkaSJ7pnakOIJ2/hXvGSLjEKQeiNQew1nBiMvVPvApsFm5i5vLyNMuJU9Yr031HWKzF3HMNxAq9hELqCDGg6qKUFFXBUm9Ayl0NtXpoY2HuWlDlpDHLA0g7j8jXtu/Pj7aFWfItpkWI4fiSzFb4CkmF10HTjWNIlPCm3OHYqNLw8TqZeG83o7p0dujE60ZBpGmKTENHh83vn+W9Am4diYjnoOWJknXWTBXrJU/wBmI1Bo4aYatOwD1AhwGK1+2XWe0DXOJAjSMymNdV3pPgcToRdAIjrYgwzNtGkjID7DRk0w0eZg2K/DrbqsXGzN09d9DOUbDX3CqONwl5mYpcgGIEkRoREAH70NPXtRQ0xqietwWBGwGI1+2nUkbga85oYGo1t/CRUfkN/ru6iNQTsARqsakmDv3UaaoXpqkLZVwFtlEXGk9LXfcGBJAnX86H4vD3i5KXAFiI90Tt2mfcKKPULUS3FtgkYW8CCbgOokawQAAR79T4URS4oyFhIDksO1ehp7wDXj1C9M5imwmeI4Wf0B33026f3ZjrXw7ta/luG1+ybUR1GDlI0M9sGSPdQ5qhaqVJbvzI6z2XkS8UxFt2BtJkWDI31zMQfhKj3VZ4PjURCGYA5ievaBQt6iNBicHDE0uFJuwNLESpVM6WoA41xu9irrXbzlmO3Yo6lUdQqlbuFSGUkEGQQYII6wRtWp5LchfKrVzE3ry4fDWyQbjCZPXAJAjUCe3SncpeQBsWrd/D3lxOHuMEDqIIZjAB1IgnSe3Q0xVaaeT+je6c2s4e5KfS8yAW8YC4GgvL54/bX73tGvtroWH49g8XbKpet3FcQVzQ0HqIMMK5sfossoy2LuORMU6ZxaydHr+8SJ2PhtQXgP0fXcRevo7pat4YkXbx1UET5u06CZkQKxTp0J3lF2NcZ1o2i1c7CvAMIqsAiBWEN0iJAKnedNVU+6g3FL3CrUm69qZJgOzsTr1KSSdT41gePcgFTCtisJilxVm3pcjQrtJ0JBiRI001q9jPozwthbZv8AEEsm4gdVZAJECY6WsTQRhBaub8nctym+UUbLkbxjCXzeGEtsipzYZm+/OeIBJIiDv21pCKwv0aYC3Zu4xLN4X7YOHi6ogNK3CdJOx091bW+DlbL52Vo9sGPxik1UlOyG028up6ziobl4VzTheJuW7YbDkq3k+DS8cuaMQ+JKvnDCDcyEz1xRjF8Yv2sWbbXHKq7KF5penbTCtcFwHKJY3AdAerqouFqDxDW3MYeyq1zFv7PdWPwnGsTcVQLh6V6A+RGbIcI16PMC+eOoabSYrwcbxAtvdzBGZMAzHIqFs2HdmUOUKq2YCMwjqETV8OxWc01+45BnNHvqkwJOxofd4pirl0AXHRGuWEym0gIFzCG8zEFTDZ19gmq2A4rfe5hgxg3FwZKZABcW6lw37sxIylV2IA99XaVtLEuu8KOWUZoPtGse2gNy/YDTeDM0iAM2o02jT0pnuiiHFLapjLRIF1j5OnNEOGXpn7Sy66GJOdTpG9DW4o3NsYUMiLnPNL0XONFrrWJ5kgR39tHDNa4MsvJk9ni6g/ZYdyOkBOUbzrMEzqNJjSiPDrpVRmEGNRMx3TQsY66WtgFcpa6FdljnsmJFtOiqGSbfUoXfNOlPxGPvJaNzzjzt5MnNpoCb1u0RCyYuLbM9c1eW/MrNsH8Ric1sKykLIaevTsn20yyydSk+0/Kg3FMTctC9qBkvBTCKGuRhrZOUlChbMJymM3mg15jOI3Ve+EmUXFEWzbE20t2bb2bu0yzs25I6uqhUF3FuTNVaaQKewoXjsRcs2LZzkNzuHFy7kWUS445xwsQIBjY0C4Rj76rhrYbKpBPSB+0LYy6riMhJISNAVyzJ0qJAM15FRmhHGsSbd7OM0LhLuqgNBN6yAYPR69zsNdYqmvGLwFks8zdvIwVVzuFvKiMMyBbgymCFykg5uqiQOU0WUnqqM0G5Qi3zy88GNvye6ECTmN7nUjmz6zLlg9k1Xx3GcQGxOU9JBijkKKeaFt7QsttqWDNuTO42qwcpoCpqM0Fv3LovLmuN9lex9tTkUBstlWthgFgkkke6vL/FLqJhpYtcdLN1wbaBWFx7QZICyYDNppAMk7CrRTgF7ikb6VCVJ21oLi8c9m1dVXc3RiMaRmVSOgQyqSUM5gcwUDWTqAKtcQxbZcYJ6SLiAtnmgy82qWylwsROpZt5DbaRRZrAuldlpxUDVX4lxG6HxOXzkGLOTIpyLbW2bNzaTmLNuSD2aUziF+8hdZHRvX051kUebZtXLakBCDLO+gEtETRKYDoPcleozbJBIBgbmNBUr3Dzt5GghQSuVQFSDbGVsyhw3SaCSQ06RFVL73OccqCzW1xuVMnQCi1bNptB0y2p1JmKNVNBXA1s2I2yQSAYG5jQVG+GeJytG8wYjtqZlY82ScwjGAMAYjJhoBORQ2uYSBrtrFeYO0OdxJOQOVfIWsu7/oFOYESCmh6MEnWi4ulyuzXdrlI2yQSAYG5gwPaagNF7Rk2XIeAuNVlCqwcqiFcsIA4aDlLATkjqNWuB4VbiubiBocBSRBym3bfdVUHpM2sd2sVfaEuaBeDb5M84NgzxDgXk2HI5+xeLNbkAsC7MN+0NuetamxXDzgOCjC4l1t3sTiEKic3NjnLZL6dShJMdZrn2H4Zi7bZkt3kb0lDKfEV5icBirjZriXXb0nzMfE0vga+1pe/W5u4uns62sdmtYXFvdt2MXhrGNw7KP+qAVSoIOpUkydvNiZmgvDcDZuWeK8NwjgPzpa0C3nLltSobrAdGWewiuboMaqZAb6p6AZwvhMVVt4C+hDKrqw2I0I9hB0oFhfzBuv8AlNVi+QF3C4C9exV42GmEsKQwukwAGho7e3QV0njtjEsmH5jB4fEjmVzNeyyphYCz1GuH4tcTdIN03HI2LsWj2ZjpUgxWLGnOXh/+Rv8A2op4eU7NyVyo1VG6UWbvhPG/IMVixihawz3TZfmlBZAMrebkBAGo8aLn6SMN69Pguf8ArXLX4Ni7o502r1wHTnCrMDGkZ9Z7N6j+oMT6i58BrJV9G06ss8qkk9k7IOOKnBWUV+q1Oqn6SMN69fguf+tUjyxwPPc9nTnfSy3dDGWQIgHLpMTFc3+ocR6i58Jrz6ixHqbnwmgXoil72fzfQvttTwLyOpn6SMP64fBc+VRt9IuH9f4K/wD61zD6ixHqbnwml9R4j1Nz4DVeqKXvZ/N9CdtqeBeR0m5y9wx3vt4P8qgblrhDvebwf5Vz36jxHqbnwGvPqTEepufA3yovVVJf+s/m+hXbJ+BeR0D+mWEG11h7Aw/lUL8rMG0h3dwSCQwYiVYODHcyg+6sL9SYj1Nz4G+VL6kxHqbnwN8qnqun76fzfQna5+BeRvP6X4SSeduSd9G19ulPs8scIDPOvO0kN8qwH1JiPU3Pgb5UvqTEepufA3yqP0XT99P5voTtc/AvI6TZ5eYVTIvHaPNePypv9PsN61h/hb5Vzn6jxHqbnwN8qX1HiPU3Pgb5UPqmj72fzfQvttTwLyOiry5woM86ZPXlb5U4cusL64+D/KucfUWI9Tc+A0vqHEeoufAanqql76fzfQrtc/AvI6T/AE6wvrv8r/KvDy6wvrj8L/KubngWI9Tc+E159S3/AFNz4TReq6Xvp/N9Cu1S8C8jpA5b4QbXv8r/ACrz+m+E9cfhf5Vzj6lv+pufCaX1Jf8AU3PhNT1XT99P5voV2qXgXkdOwPKmxeuC3buku2whhtqdSOyiz3rIeBdYr951PRHnD2sBl1MaSO2ubcjeGXUxltntsqjNJIgDonrNarGYB1e6lq39kztl+1tnoMZbKxMqTmYiYI91ZcTF4RKNOTlffV/0bsJThibupaNrdFbvJOVfEnw5UWnzK2x1IIKqwjbtrPHlRiI84adx+dHeWGFbNa5hSRbyBcpz5ciIAJ64IieuKA4hcXcXKyOR+x7947hWDE16qqaSfd/B6r0ZhcHLDpzjFu71b1td2/Yo4vlXjDiDZtFTr0Qf2cx1J33pzcW4nJ6Kk67FfwOeh+P4FifK2ZcLcuifN5tmDdADqB2391eXuH3kjPw0rO2ZbwnbtIn/AHrfxZ9zPMSo0rvRFz604kxC5QdCQOjHRIBjpRMsB76Fnlpidsyx2QY/OvWw9yZGCgiPuuRpMyCYO48KcbT9eAG5P6wdum+n+1Xxau7A4NLZD8Dyqv3LqqzAhjB0Ouh760mH5x1BF5BpOUuVIAMbVk8HgLhxCNzBtrI0AOUaRu3/ADWtbhcUBbRWNwZexbZEnMOvWIP50fFq5ebA4FLM9ENKPvz9qT/eGTTeauGCLyGQD+k19hk717ieLXA3QY5erMLc677CKh+ub3pL4W/lU4tbdhdnobIMPhLev2oHZ0SfGoTgrek3V+7MA9YBImOqSPdVq+lrWHEhSfNEFp0G20DfvFUVykGSAZEGBEQxOkTuFH+Kt6EEJwtuT9oNgZg7mZEe0DxpXOH2YgXxOmsaTJnv2irFzC2c36YRmgwo27QZg/hVO9hE0i6pkMSQu0KGjfcmR7QPc1PqUQHBWvXAbfdPf/t49VU8Zh0VVy3A5IkgTC6DTXc701zUL0+K6gXOmcI/+Dt/vW/1WoKRWz+jy3bbhdoXApXNc86Ms840b0c8jwfo2P8AJXInVUZyVu9mvhuST6HLTTDXVPIsF6Nj/JS8hwXoWPBKDjrYrgPc5Sa8Jrq/kGC9Cx4JS8gwXoWPBKrjLYrgPc5NNKa6x9X4L0MP4JS+r8F6FjwSq4q2JwHucnBpZq6x5BgvQseCUvq/Behh/BKFz6E4D3OTzSzd1dY8gwXoWPBKX1fgvQw/glBmJwHucoz91TYS6gb7RSVg6Cuo/V+C9DD+CUvq7A+hh/BKFlcCW5zZXsR98adgiQB/Oa95yx/b8B6Q1AB9Ga6T5BgvQseCV55BgvQseCULiXwZbo59wW7bGKtZoFvnD58ARDRmnTsroPleB9PDeNul5BgvQseCV75BgvQseCVaVlYbCEoqx55XgfTw3jbr3yvBelhvG3S8gwXoWPBKXkGC9Cx4JU1D/F0F5VgvSw/jbpeVYL0sP42698iwfo2P8lLyPB+jY/yVWpPxdBeU4L0sP426z3HGstcfmmta2rcEFQsh3LLmUHKSukjUSDWi8lwfo2P8lLyfCdlj/JVfi2KakzOcmLw50IVVWW42WGD/AGbByoDwC0DQzqO+nfSD51n2P+a1psLZw4Yc2LWbWMuWe/apcbwu1ejnEDRMT1TTYTs7sjg3Gxy7BLbJPOEgQYjfMdAfYN/dT2w2HnW63h3fs9vh3zp0X+jOG9SngaaeS+F9SngfnT+OuovhM5k2Ew0ibrRpPR2ka/d7Z8BvOlS3awxQZ2IbWSMxO7dURGXJHfM11Y8ksJ6hPA/Omnkbg/6vb8D86YsTFblcF9DkLYXCaE3X1AkREEg6SFMwY7PfOkK4DBazff4e4f2P+ba7nsJ5E4H+rW/A/Om/0FwH9Wt+B+dNWMj1/YrgPoc5biI0GRTHVlX2dWtQPxUegveSASdc2pqe9jnJBlAVPRgDQxl/L8qh+sXkH7MxBHR9EyNu+mpCbg7GXwxnLl0AgAAe2qTx31bxLFiWJHVttoAB+VVHWtEeQDK71C9T3BUD06IJ1zkWf+02v3j/AOo1bHAwUFYzkef+0Wv3j/6jVpMBeJsuF87KYjeYIEe+vLYidsTJffM7dKF8On1Clx1UEtAA3J0ApwAPZXOeKLjshz87khs0nTL390UX5EJio6WliNA8z/g649ulYKePc6qp5Gvv+DdV9HqFF1OIn0++8LX+UQXENZ5piFayvOaZc11kAG2/TmO41UucuLANzoki3e5piMpgZXJuwPug23B6+jO1H72BtuCGRWDEFgVBDFYgmdyIEeyvBw+1p9mmggdEaDXQaaDVvE11LxOTqB8Rynjm8lhnz2Of06h1LoCJJ9ndJ0qBuWQDovMyLly1bVlYNPOIrgjTaGFX+UGFRLDOti3ce2mVFZAwgwuQdi67Ais5xHi1y1nBw9rnLaJNvLNtdLAVp063dZna2Ow0cUn3FNtBQctLbBjbt5wt17Z6SjRLb3A430YW3gb6UsNyt6Kc5bCyEzknJDXMxRVVhmaQO7fSaptx2RpYtysgzbb7NAtoKzCJyhb17QdQI01r0cQRblhVsWXUI83ksstu3mLi0F0OVSwadfvAiZqWWxLsI2+VIa21wWfswAJzoGLkL0cp2EsBmnviNalucoItzzXTF7mSmdYDZc8h9iMsdmuhig97iYFmzeFmwbl1biPNo9IIIFpIkw0QCZBEaVNwjiK3XGHu2bK2ucvqqZBAa0wyiJIzEFjsO6plJcu4XlWr271wWmyWlQgnTPmVWgaQCAw6zSxfK22ly/bVM72FRiAV1BID9pAQMpOnXptQVeNMQ/2OHm75SrLzRZm5lSbYcBtVgGZ7RoAZp+J4vAe22GtZFt28rtZbmucZrRvCNsoDgwDM22nqqZehLmivcai5lW2GARHdsyiFuEhSo+/5p27ok6UOucs0QKbloqHyMCCrRadXYXGjzYyGR1DWTBqsnFzcuWS9m1mBthAbbF3DOVNyyx/RqoAaD1bxoaZiMe9q44XDWFtHFC2GyAEyjZ2IzATBjMY84iDUUUS5btcswXtKbBHO3EtqQwPnW7dySI0gXV6+o90yYXllauQUUZOcuozFl6K20NwXIEyGQExvQvBcdZgguYa0ua5lA5s7K+HWY1j7Ilh3WxtBAbc5RvzZbyNdOdlTbYHmRbJssAR0tGKkDqDRV5ehWYMYDlYt9bZtW8xYMzAui5ArBDrqGbUGB1de1NHK9Yzc0cgIVjmWQ7AsoC7kQBr37GDUeBxQvXwlyzaPSdivNnnLRSAtxmbQ5wBER1bwYPfVdmQ3NW8wBUHIshTMgGNtTp3mhdk+QSuwBh+Wy3Cot2HYnNI0BUrbtuykRAM3AupA651FHeF4wXrSXIAzCY3g7FSYGoII2Fe3OE2WMm1bJGoJRSZgL2eiAPYAKpcaw15LGXCBUjTKAAQvYg2BpVWajFySemwynBzkotpX35BRbikkAglYkdYnaeyqfFsKGSY2/I1z7hCYvO3N87545yJmf7XfW35OpeNlhfzZifvbxlX+c1zaGL7Ssrg1z+B0sRg+yvMpp8viDOC24xC/4vyNaLG4plOVFJJEzBMQVBjtMFjE9Q7aD4G3GJX3/wAJohxaw7MuW/zW+mkned+7uMVpwUbRae5nxsrzTWyGtxDECYsSBoDME+drEHqUfGOw0xOI4nNHMDLoJLRGrCdAZ0ynq36zUd3MHzeUgIcrZYmRmB0PeJ0H8qjxTHMf+qCgvniDoFy6Az5sLHZJJ3rekvu5z7suHiN7IDzBzHPpm0GU6E6TqNdqZa4hiSQDZA6SgtJ2LdIxHUvf1d4qJMFf0DYkSFggAbxLE9u/doAacuDuzHlI3AIETPZ74nuiBU06fuXqPPFb+oGHOjAatAiASZjvjT21Jcx1/MwFkQGIBzbjqO3XUFrDuUIbEhgysJ6I3YaiI7x74qO7w65PRxQUDTUAk9mYzvED3VLK/wDZWphjcuDzTaEDt36Qkjs8786quLgJbPbBhkPZlzfjrr7h10y7hl9b26TtrAOpg6a6UPxq5XIDZgNjMz4V0oq5kbLOPxFxOu0Z1hRI6KhR+B/A9lOxNuVdTetZZMsE6RCKCIGbUaR7vZQd2PbUDmnqAOYfj+ItcADZdDIIWDsF33iFGlDnqZ6henxVhbOsckz/ANnt/vH/ANVqMcBxcNHu8f8Aeh/IO8i8KtF1zqXuDLAOpuNGh0oymIw/VYHwW/nXmcTh5TxDqJ8js0cTCFHhyXMNugYEEAg7g6ivRQpbtk/qR8KfOpFS0f1I+FPnR5BOdMJTSmqS4W2f1K/ClI4S36pPBKqxdy7NeUKvYjDJOYWhBiPs5mJiBrMaxU1u3ZZmUJbLLGYAISszE9mxqWJcv0qqeRJ6pfhSl5Enql+FKhCmMfiQxHM5lzkA+bCy0dZzCMpnTcikeJ4jLPMGej0Z7RJ19und11c8iT1S/ClLyJPVL8KVCFG3xi+XK8xJGWYJgFhO5EH3bU/DcQxBZc1jKGIB6Xm6kE+EH3d9W/JLcibS/CtO8hterT4R8qhZQucSxClpsSM8KZ+4SFEwTBmT3CKu8PxFx8xuIU2gGNqd5Bb9Wnwj5UvIbXq0+EfKoQs0qreQ2/Vp8I+VLyG36tPhHyqELNezVXyG36tPhHypeQ2/Vp8I+VQhamvJqt5Db9Wnwj5UvIbfq0+EfKoQnW2ASQBJiT1mNpp1VvIbfq0+EfKl5Db9Wnwj5VViFAJGJX2t+RpvH3w4ZOeRmPVEnYmNJ11n2TrRO1g7YMhEBHWFAPjFTlaGnHhth1JZ7ALE3cOnRKv0QFAHcsDQneDlk9RPVJpi8QwyHMA82w2mpgahgATrqG210nYgnQZRSyjspuZCrGbTHYXnCRbfO2Zj0T98QZ1jUSd/5UsM+FbIQj5s2dZOufz5JzHrX/grSZaWUdlXnKygu1wGwwDG3BKgQdwCuWPAmm3+SmGdizW5JJJ6TDfXqNF6VDnluXlRx27gwBJa2DlzRrJkaDeq93BqCRzlsxMEEwYB/mB41Pfx9sx9moAmBHs7+6ffUD8RSI5pdhOm8Tqde/8ACuqrmLQqNhVk9NIDosidQ3WJ7ADPuqB8Es/pbY33MHQga+O9WHxya/Zrq07aAZQsD3yahTimXZR52aNh93SP8Oh6pPbT1cHQgfhyevt7ExruOodtRXuGpEi8h0JjvGaAPaAPHxlvcVJRlygZlA3OkEnQe/bt1oU9Nipd4Lsdb5FieFWP3r/6j0ctWKEcg1nhlj96/wDG9ai1Yrj1JWlL4s1KN7fAitYerluxUiW4pzGBWZyuOUbFPieMNq2Si53jooCJaN4HXA1ga6UMtcLvYiWxJyodrKnUAjZmBgnUiRuOzWq6YxS1/F3p5rDZsmmoCyWYAE5tP5aCNatn6WOHsVGe4oYwGa04XxijUJP2UC5x72aC3ycw4j7JDGxIk9kyff414/J+1znOqCtzpkMCT0nEFspMHcn3mqz8ssMMWMIXIvEAgEHKcy5gA20kVE3LrCg4oZnnB/pugdNSvR9LUdVVln1LvAdhcQ2FYWrpZrbHoXnMkEnRXY6Ek9WkCN9SD9YtPpD4fiyLBdxz3RUsjICToIaNDOk0Z5N4tsrWXkvYOQtEKRqFiSSdB1+2pKDXNWJGSfJhulSrwmljCO8dV9p/I1luXF7Ktom4tsDnSXdS6DRACVB13ge2tJiLmq+3+RrN8t+CPirSogP3wYyyM2QgwzKDqsb9dNo2zK/IXO9nYz3C8JexClrOKwrqDlJGHfQwDGr9hFGuSrXExl+0z5gtq2cokW85W1mZVJOWST41U5JcAu4K09vmrlzM+efsVjohYjnT2UU4Jw+6MZfvPbKI6IqyyEkgIDopMeYfEVpqSV5JWt3chcVon3mmzUs1R5qWasY4kzUs1R5qWaoQWIv5UZoJyqzQNzAJgd+lC7fKTMYW085ssGFI6SpJG4Etv3N2UUzUs1ErE1BK8qVgE2311gasokTmA82AS3sHfRDh3EBethwCskiD3GOrSps9LNUdu5FK5NbNB+UPELltrao+QFbrMQqsTlNsADNoNXotZO9RYrh6XCrNmlQwBVmUw0ZhodQYHhQ9+oXcALHFLjMV8pcEc5+pt/q807doViPZ7Kdb4g7MqjFN0myqeZtweqQQdpge/s1oyOFL6V3X+8f2dvcK9+rF9O7/APbc+dFeINmAxxR5jyppH9za7Ce3sE/hvpU2CxF262VcSw7zZtx1kDfeBPdsddKK/VKelc1/vH+de/Vi+nd/+2586puJdmUsYl+yjOb7OFBOVbVsMe4dp7qxnHOXuJtNb5skK9pXi7bUXBLMIIA6OgGm9bvE8Ct3Fys14jfS9dX8VYGhuI+j/BOZdLjGIlr98mOzV+81WhZg7nEmmSto9LNB2kGfSqhjbxeOigidiJMxuZ12q1dFjtudUaDt1n3RUNw4fsuA9mnYdZnectdaNtjAwXcT2eIqu60SvGyYjONVnaI+97+uohcsCMysYLd0idJM+jGwHXvIh6YNgW4qB6LOcOB+sJg7hd4MdfbQ3F5cxyTl6s2+3XHfNOi7gtHX/o7H/bsP+9ufxvWyVaxv0df/AB2H/e3P43rZCuBX/wBkvizoU/ZR7VXimLFq07kwFUmdfYNtdyNqtU10BEEAg7g6ikjDG4jDBeC4ggk58PdfckarHRkCBABjvrmL4a6uAwT33e5gGuvmtIFU22DuD0oJOYZyJ7x2Gu/i0AIAEdkaeFY/6S8ViLeHtphWFsu7Z2lVC20RnZszaINN62UKrTy7sy1qWmbZGK5QcF8t4vdWw0MMLbu2GBgZkS2U17CDv1aGh/BcTcuWeMvdEXGtIXERD842bTq1mtDyd5WcRw6hcRZS+pZkDm5bS6MoJJLahkAUnMerWYij+D5b3L1y0FwttbV26LbXDeR52kqEEN5w1mnOcorLZNK2t9hKjFu99de7cA8juQ1zF2MFevYmbNmXt2BbAKw5MF51BKjqrc4cheIXAI6VlWbpLJIIE5Ykadc60bUADTSqmKxao0lSSRuqyYkCJHeaxVKrm7s1RpqC0LbPUD3aoPxhfRua/wBhqhfiYgnK+n9kztm/IeNZJNjHItXbnSX2/wAjQrj3KkYW4itbZlZGYsv3Y0AiIMmBqRv11PbxYdlgEQxGoI+6e3qq1dVGIDBSdYBgnvgGtGGateSuDcA3fpCsgN9ndJAXSFEl1zASCfwnrPVSH0hWSP0d2REiBpqikDWWYZ9gJ9m9HThLfoJ8K/KvDhbfWifCvs7K2ZqPhfmUAk5eobVxltOzojPlkBXKsgyo+s/pFgxB17KgtfSTbIfNYurlzRsZUNlVj6OaVMaxOu1aQ4S31onwr8qQwtv0E7PNXfs23qKVHwPzJqA1+kGyWjmr0SFBhdWJcERm6sm/9oDrp9nl3ba7btC3czXGtgTEBXFo5iRIkc4NO460a8kt+gnwr8q9XDWxqETQ9SruPdvVOVHwvzLLU0pqIvG+lLPWaxdyWaU1HNeF6liXLFo61YmqdhulVqaGQSKXG+ImxZa4oBIK6GY1IHVWX/p9d9Uni1HOV/8A4j+1P4hWDtYIsqkMMzFgEO5CzJ0k9XZWilCLjdiKkpJ2Qfbl/d9Uni1QXPpHuj9Vb8WoQeF3CDGUkAkiToAofUxEkEddV14LcuFwpXouUE6SQQD7NDPaeqnqnT70KzzCt36U7w/U2/FqrN9Ll/1FrxestfGUtIllkQNdQYJHbAmKpphHuS2qiduka1Rw9LvQPEnuae7hGn9Ksaalu3/+VSxdpkCkuCW1gNMe3vqV7Lbc2de56rnDsdrZPsDbaa/iPGhiUUrlw9pqu7GrFxu4fj86rue6tCAK7moXqd6gemxBOu8hcVzfDLDQTF19BE6u46/bWiXlAD+rbxX51mORgnhVkf3rf6jUesYeuLUjFzk3uzXmkrJbF9eLk/q28V+dSrjWP6s/EvzqOxh6upbis0rIdHM+ZDz7+rPxL86HcZ4V5SFDo4ylj0WtwwZSjKwYEMpBOhFQ8W5dYTD3Dad2LqAXW3be5kB1lsoIXSnpy2wZNgC8p8pnmtGhoOWCY6JzaQY10qKMlqkRyi9GygORy6639WzHp2ekddG6Gq6kZTpBjapMJyTS2yELcOR+cUE2YB02hAVHRXQRtRk8cs+UjDZvtjb5zLB8yYmYjfqmoMNyow1zEvhUuA30BLJB0iJ1iCRI0Bq7zJaBba6/qz8S1BeS4wIyGCCNGUHXTfqNEqVKcUw7AF+FuY6L6bfad4b36ioTwR/Rbq/W6aR3/wBkVpKVC4JlZUZ25hrishZYGbtB6j2VT401jMOdZlYrAKzsWyn8WHuo9xc6J+8H8LUH4iTpCK+hmULRGo27+rv7q04eCgrIVPQH3Fw3XdeJnr06IMklZAgg693YKemGsXDlF1yWnXYnMWB1y7yGA7IAG0U4XGKScOofNAGSQRA0kag6Rm26IqfDM0qTZUQYkLDRlYyAdjm6ifvd9aGLHC/YdWshpiSR1wCLmmkQJAHcNNqoWsLhgk57igyxncSJ1gEbdL/FJ3qaxeudJuYUdwUqxLNBBJ080anbapsEgYdOyq6W9MgEEglgZ3CnrHb7anIl7lTmMKunOuJ0HnCIInTLAiIO0SZq7hGs+TlRcOTpIWJ6QLCSJA31GvsqOzmYMzWUXT0SxLQpmAJI1PfIryzfeQpsgISCcqlYIAaTMAwwUd/u1j1ImV72Bw6vDNcUq0zMjMUZo2J0QsZ6u2rHDnsW2YpcZp6JGpE5uwLAM/n317bxFxyM1pSJOrKy7qwzQ0wSIBHUJ3kVHdzSgWwmoVjmTQOTqQRtHfBq+ejIPwmGsucwus0NnOsL5xMGRtKkHXq12FS8Te07qjF8ykEBJ1zdZjcD8J76Zh7rByBZCqWUSF85SXk6bRode09oojkEzAntjXs3oHoy0W8O3S8atzVDDHpD31dms0+Y+HIE8rj/ANK/tT+IVgEKZYZelJOYTMQsa7b5jt1Cui8ewwuWHUuEGhLNsACDrWNPB7H9ds/899OpVIxjZsTVTzXKD28PJ/SZZMHTbKeqPSj3VXu2sKN2uGAm20z0tY7Px7aKPwvDf16x/wA99V7nBsMTHl+Hk9X/AA1ojOO4rXoVHw+HsKlxjdDXFQqNCV9MgRt1CaDXsTZP628IkaSQekSDrHUR1CtBieSdo+dj7OgjWTAHV51ULnJLDA68Rw4PYQfnWiEod7f3+hTv0E+Lb1jeH+9QHHuNrjeHZB7e4eFW7uIkH7O3rM6idevuPfUN/Gaki2iypWARGpB6t9oql8CgXcA7T4f71WuAUWuY5Z/Q2/w/5H/O0Gscco/U2zpH4ET7ev8A3gh6b2BsC3qB6L3OKLEGzb2YDQCMwInQdUz4bRVbGcSV1Yc0ikmcwiRqug000Eadp7abFvYGyOncg1nhtgf3r/6j1rLGHrLfR4P+gw/71/43raqIrh1nacvizfCN0mJEivLlwKJJAGmp030H40+mXrKupVgGUiCCJBHYQd6zjTmXFLtq1xDFNYxxwN85DcTEIhs3oGjISdRH5ms/grQ4jiMHbu20tB0xihrK5EYrLLfRf2oPfFdVxHCcsfZriLY2S4Fa6g7EZ/OHcxB7ztU+H4hhiwHRR1EBXUI6jsAYAx7NK1qvZaLUyujd6s5jguUVyxxG5cxYi7hMDctueq4yMMjj9sMnvNUsP5RhrWGxrYW6r277Yi9iCbeW5bxBAZYDZgIyxI6zXY8RbsmWcWzpBJCnTeJPVQXiXKW2ZtWlN07ZLahz7DpkUe2fZQvE25RuTg7yNFYvq6qymVYBgeogiQfCnzWIbhfELglUs2h1K7MzAdQ6Og9wFWuTlzHJiOaxNqEKMRdtuWtSI6JDSVOvdWL/AC39lW+Ov8GnNHr5GupUqiuXaKUlFXYSVylxltLf7wfwtVSveKXZ5v8AeD+FqZNNw888LoTVVpWHUqbNKaeLHUqbNKahB1KmzSmoQdSps0pqEHUqbNKahCfDecPfV2aoYY9Lxq7NJqcxsOQP5Sn/AKS9+wfzFcfbEknVkXzdTtrMnz5gRG0yRKqNa7Byh/8AFvfsfzFcZvAgFguUZUUsJIMqVMwsksYbeR1iuXiZNVEk+4PIpXbVyWxhDdfIHQjdmUEaZVYAFjoSSRqNMp66P2OE4dRlFq2fN6RXNmzGCSzEkR/KhHCMQovOMirzhzIsqVgKDkEDWBcRvZHbWittEQkwFG51iZPmzrP4U+jObimm35ASjCLta3mAuMYdLAOSTb1zIJhGBlWUzOUkAEdU6ddUAcW4DANBEjpouh1mMxijHKXHFbBQqBzhCidCYgnsE6eLR2VLwvDXBZQOOkFA010Gg264iuxSqqMbSepjnTcneK0GXUsek/VrHj1fP31A9ux6b9XV3Certnt99KlWtIpsrtbsQem8xtA3ynrg/ey+47ncC3pUqdFWBuQPUL0qVOiCdf8Ao6/8DD/vH/jetvSpV5+v/sl8WdGn7KFQblfaZ8HeVGdGYKuZAS6hnUMQF180mlSpUXZoKXIwHBVxuEt5bV68yy32Vy1nAMA9FiNAJaTIDZeiNa1/Bnu3LV44n7aGUrntACCokBFWd57TSpU+cr6iIRtoSjAWxP2FoexLkT7Mv5VbsYsoIW2ijsVLg/JPZSpUsbyJPrG5p0RqNejd6t/u1YweOzaMIbXYPlgd7Aa0qVBLkEuZNcvVSvX6VKuHi6sjbTigZjLstb/b/wD1arFKlXS9Etyw93uzHi1ap+gqVKlXVMoqVKlUIKlSpVCCpUqVQgqVKlUISYfzvGrk0qVIqcx1PkUOO64e7+z/ADFchNs7EuCOagMtxkJB6W3UsmO2O+lSriY1/wCVLp/0apZSG9bCoxDsWGYqgS6CSmfIcx2aFsgdhnqUVeHKG8CqrczSbgl7fSyqCUfTKDmjsrylT8PFp82JqVLrkBrWLGJvRi4uBgyq3mlCY80jYd3bvNaLhvGbmDU2LxLtbY5Xjz7Zgo3gYPeDSpU/FL8S+B0PRzvB33P/2Q=="/>
          <p:cNvSpPr>
            <a:spLocks noChangeAspect="1" noChangeArrowheads="1"/>
          </p:cNvSpPr>
          <p:nvPr/>
        </p:nvSpPr>
        <p:spPr bwMode="auto">
          <a:xfrm>
            <a:off x="215900" y="-2317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AutoShape 10" descr="data:image/jpeg;base64,/9j/4AAQSkZJRgABAQAAAQABAAD/2wCEAAkGBhMSERQUExQWFRQUFRQWFxUXGBcXFRYWFRgWFRcVGBgYHCYeFxkjGRcUIC8gIycpLSwsGB8xNTAqNSYrLCoBCQoKDgwOGg8PGi0kHyQvLCwsKSksLCwpLCksLCwsLCwsLCwsLCwpLCwsLCwsKSwsLCwsLCwsLCksKSwpLCwsKf/AABEIAKgBLAMBIgACEQEDEQH/xAAbAAABBQEBAAAAAAAAAAAAAAAFAAIDBAYHAf/EAEoQAAIBAgQBBwgGBgkEAgMAAAECEQADBBIhMQUGEyJBUWGRFDJSU3GBktEHFSNCobEzQ3JzssEWVGJjgqKz4fAkJTTSNZODwvH/xAAaAQACAwEBAAAAAAAAAAAAAAACAwABBAUG/8QANREAAgECBAMECAYDAQAAAAAAAAECAxEEEiFREzFhFEFSkQUVMlNxkuHwImKBobHxIzPBQ//aAAwDAQACEQMRAD8A36jiltVEpcJdQZykhTmzMW0AG0abGnZeKdEk2fuyNADJWfybxo/xPi9nDrmvXEtr1FiBPsG591Bm43hOIKbNjFLnlWGXz+iZkK0T7q0pt65dN7GZpLS/7iwg4gGHOmzkOaSsAyVIWO/NH41ST60UIv2TdRZoJ2Jlojs6u0e2ri8kvs8jX3eLiOGYBiMls29mJ7ZnqIBqrc5HhAHuYq7CdIliQAACDrm6OhOvfRJx6eQLUuvmP5viRCy1qZlgANI5uPbP2k/siN6fg/LyW5w2oFtsoGs3MoygkbLmmflQY4GxlZxjrh6Odisk5SSFBgyP0wGXv8JPq6xmI8vcbGA2UAkud5iZDab6GaOy+0Bd/bDfA0xQVhiSpPRylYnY5s0aTMUQahHJqyiqxTEG+CLe5krAIG5JE7+6izGly5hx5EAsgGaa9PY1C4NUi22Nc1A90VO2EPbUXkY1nWKK6BsypcxQFV2xDHYeAohdwoHV94D8RVtsi9gqZ9kWogWzdjNnkaSJ7pnakOIJ2/hXvGSLjEKQeiNQew1nBiMvVPvApsFm5i5vLyNMuJU9Yr031HWKzF3HMNxAq9hELqCDGg6qKUFFXBUm9Ayl0NtXpoY2HuWlDlpDHLA0g7j8jXtu/Pj7aFWfItpkWI4fiSzFb4CkmF10HTjWNIlPCm3OHYqNLw8TqZeG83o7p0dujE60ZBpGmKTENHh83vn+W9Am4diYjnoOWJknXWTBXrJU/wBmI1Bo4aYatOwD1AhwGK1+2XWe0DXOJAjSMymNdV3pPgcToRdAIjrYgwzNtGkjID7DRk0w0eZg2K/DrbqsXGzN09d9DOUbDX3CqONwl5mYpcgGIEkRoREAH70NPXtRQ0xqietwWBGwGI1+2nUkbga85oYGo1t/CRUfkN/ru6iNQTsARqsakmDv3UaaoXpqkLZVwFtlEXGk9LXfcGBJAnX86H4vD3i5KXAFiI90Tt2mfcKKPULUS3FtgkYW8CCbgOokawQAAR79T4URS4oyFhIDksO1ehp7wDXj1C9M5imwmeI4Wf0B33026f3ZjrXw7ta/luG1+ybUR1GDlI0M9sGSPdQ5qhaqVJbvzI6z2XkS8UxFt2BtJkWDI31zMQfhKj3VZ4PjURCGYA5ievaBQt6iNBicHDE0uFJuwNLESpVM6WoA41xu9irrXbzlmO3Yo6lUdQqlbuFSGUkEGQQYII6wRtWp5LchfKrVzE3ry4fDWyQbjCZPXAJAjUCe3SncpeQBsWrd/D3lxOHuMEDqIIZjAB1IgnSe3Q0xVaaeT+je6c2s4e5KfS8yAW8YC4GgvL54/bX73tGvtroWH49g8XbKpet3FcQVzQ0HqIMMK5sfossoy2LuORMU6ZxaydHr+8SJ2PhtQXgP0fXcRevo7pat4YkXbx1UET5u06CZkQKxTp0J3lF2NcZ1o2i1c7CvAMIqsAiBWEN0iJAKnedNVU+6g3FL3CrUm69qZJgOzsTr1KSSdT41gePcgFTCtisJilxVm3pcjQrtJ0JBiRI001q9jPozwthbZv8AEEsm4gdVZAJECY6WsTQRhBaub8nctym+UUbLkbxjCXzeGEtsipzYZm+/OeIBJIiDv21pCKwv0aYC3Zu4xLN4X7YOHi6ogNK3CdJOx091bW+DlbL52Vo9sGPxik1UlOyG028up6ziobl4VzTheJuW7YbDkq3k+DS8cuaMQ+JKvnDCDcyEz1xRjF8Yv2sWbbXHKq7KF5penbTCtcFwHKJY3AdAerqouFqDxDW3MYeyq1zFv7PdWPwnGsTcVQLh6V6A+RGbIcI16PMC+eOoabSYrwcbxAtvdzBGZMAzHIqFs2HdmUOUKq2YCMwjqETV8OxWc01+45BnNHvqkwJOxofd4pirl0AXHRGuWEym0gIFzCG8zEFTDZ19gmq2A4rfe5hgxg3FwZKZABcW6lw37sxIylV2IA99XaVtLEuu8KOWUZoPtGse2gNy/YDTeDM0iAM2o02jT0pnuiiHFLapjLRIF1j5OnNEOGXpn7Sy66GJOdTpG9DW4o3NsYUMiLnPNL0XONFrrWJ5kgR39tHDNa4MsvJk9ni6g/ZYdyOkBOUbzrMEzqNJjSiPDrpVRmEGNRMx3TQsY66WtgFcpa6FdljnsmJFtOiqGSbfUoXfNOlPxGPvJaNzzjzt5MnNpoCb1u0RCyYuLbM9c1eW/MrNsH8Ric1sKykLIaevTsn20yyydSk+0/Kg3FMTctC9qBkvBTCKGuRhrZOUlChbMJymM3mg15jOI3Ve+EmUXFEWzbE20t2bb2bu0yzs25I6uqhUF3FuTNVaaQKewoXjsRcs2LZzkNzuHFy7kWUS445xwsQIBjY0C4Rj76rhrYbKpBPSB+0LYy6riMhJISNAVyzJ0qJAM15FRmhHGsSbd7OM0LhLuqgNBN6yAYPR69zsNdYqmvGLwFks8zdvIwVVzuFvKiMMyBbgymCFykg5uqiQOU0WUnqqM0G5Qi3zy88GNvye6ECTmN7nUjmz6zLlg9k1Xx3GcQGxOU9JBijkKKeaFt7QsttqWDNuTO42qwcpoCpqM0Fv3LovLmuN9lex9tTkUBstlWthgFgkkke6vL/FLqJhpYtcdLN1wbaBWFx7QZICyYDNppAMk7CrRTgF7ikb6VCVJ21oLi8c9m1dVXc3RiMaRmVSOgQyqSUM5gcwUDWTqAKtcQxbZcYJ6SLiAtnmgy82qWylwsROpZt5DbaRRZrAuldlpxUDVX4lxG6HxOXzkGLOTIpyLbW2bNzaTmLNuSD2aUziF+8hdZHRvX051kUebZtXLakBCDLO+gEtETRKYDoPcleozbJBIBgbmNBUr3Dzt5GghQSuVQFSDbGVsyhw3SaCSQ06RFVL73OccqCzW1xuVMnQCi1bNptB0y2p1JmKNVNBXA1s2I2yQSAYG5jQVG+GeJytG8wYjtqZlY82ScwjGAMAYjJhoBORQ2uYSBrtrFeYO0OdxJOQOVfIWsu7/oFOYESCmh6MEnWi4ulyuzXdrlI2yQSAYG5gwPaagNF7Rk2XIeAuNVlCqwcqiFcsIA4aDlLATkjqNWuB4VbiubiBocBSRBym3bfdVUHpM2sd2sVfaEuaBeDb5M84NgzxDgXk2HI5+xeLNbkAsC7MN+0NuetamxXDzgOCjC4l1t3sTiEKic3NjnLZL6dShJMdZrn2H4Zi7bZkt3kb0lDKfEV5icBirjZriXXb0nzMfE0vga+1pe/W5u4uns62sdmtYXFvdt2MXhrGNw7KP+qAVSoIOpUkydvNiZmgvDcDZuWeK8NwjgPzpa0C3nLltSobrAdGWewiuboMaqZAb6p6AZwvhMVVt4C+hDKrqw2I0I9hB0oFhfzBuv8AlNVi+QF3C4C9exV42GmEsKQwukwAGho7e3QV0njtjEsmH5jB4fEjmVzNeyyphYCz1GuH4tcTdIN03HI2LsWj2ZjpUgxWLGnOXh/+Rv8A2op4eU7NyVyo1VG6UWbvhPG/IMVixihawz3TZfmlBZAMrebkBAGo8aLn6SMN69Pguf8ArXLX4Ni7o502r1wHTnCrMDGkZ9Z7N6j+oMT6i58BrJV9G06ss8qkk9k7IOOKnBWUV+q1Oqn6SMN69fguf+tUjyxwPPc9nTnfSy3dDGWQIgHLpMTFc3+ocR6i58Jrz6ixHqbnwmgXoil72fzfQvttTwLyOpn6SMP64fBc+VRt9IuH9f4K/wD61zD6ixHqbnwml9R4j1Nz4DVeqKXvZ/N9CdtqeBeR0m5y9wx3vt4P8qgblrhDvebwf5Vz36jxHqbnwGvPqTEepufA3yovVVJf+s/m+hXbJ+BeR0D+mWEG11h7Aw/lUL8rMG0h3dwSCQwYiVYODHcyg+6sL9SYj1Nz4G+VL6kxHqbnwN8qnqun76fzfQna5+BeRvP6X4SSeduSd9G19ulPs8scIDPOvO0kN8qwH1JiPU3Pgb5UvqTEepufA3yqP0XT99P5voTtc/AvI6TZ5eYVTIvHaPNePypv9PsN61h/hb5Vzn6jxHqbnwN8qX1HiPU3Pgb5UPqmj72fzfQvttTwLyOiry5woM86ZPXlb5U4cusL64+D/KucfUWI9Tc+A0vqHEeoufAanqql76fzfQrtc/AvI6T/AE6wvrv8r/KvDy6wvrj8L/KubngWI9Tc+E159S3/AFNz4TReq6Xvp/N9Cu1S8C8jpA5b4QbXv8r/ACrz+m+E9cfhf5Vzj6lv+pufCaX1Jf8AU3PhNT1XT99P5voV2qXgXkdOwPKmxeuC3buku2whhtqdSOyiz3rIeBdYr951PRHnD2sBl1MaSO2ubcjeGXUxltntsqjNJIgDonrNarGYB1e6lq39kztl+1tnoMZbKxMqTmYiYI91ZcTF4RKNOTlffV/0bsJThibupaNrdFbvJOVfEnw5UWnzK2x1IIKqwjbtrPHlRiI84adx+dHeWGFbNa5hSRbyBcpz5ciIAJ64IieuKA4hcXcXKyOR+x7947hWDE16qqaSfd/B6r0ZhcHLDpzjFu71b1td2/Yo4vlXjDiDZtFTr0Qf2cx1J33pzcW4nJ6Kk67FfwOeh+P4FifK2ZcLcuifN5tmDdADqB2391eXuH3kjPw0rO2ZbwnbtIn/AHrfxZ9zPMSo0rvRFz604kxC5QdCQOjHRIBjpRMsB76Fnlpidsyx2QY/OvWw9yZGCgiPuuRpMyCYO48KcbT9eAG5P6wdum+n+1Xxau7A4NLZD8Dyqv3LqqzAhjB0Ouh760mH5x1BF5BpOUuVIAMbVk8HgLhxCNzBtrI0AOUaRu3/ADWtbhcUBbRWNwZexbZEnMOvWIP50fFq5ebA4FLM9ENKPvz9qT/eGTTeauGCLyGQD+k19hk717ieLXA3QY5erMLc677CKh+ub3pL4W/lU4tbdhdnobIMPhLev2oHZ0SfGoTgrek3V+7MA9YBImOqSPdVq+lrWHEhSfNEFp0G20DfvFUVykGSAZEGBEQxOkTuFH+Kt6EEJwtuT9oNgZg7mZEe0DxpXOH2YgXxOmsaTJnv2irFzC2c36YRmgwo27QZg/hVO9hE0i6pkMSQu0KGjfcmR7QPc1PqUQHBWvXAbfdPf/t49VU8Zh0VVy3A5IkgTC6DTXc701zUL0+K6gXOmcI/+Dt/vW/1WoKRWz+jy3bbhdoXApXNc86Ms840b0c8jwfo2P8AJXInVUZyVu9mvhuST6HLTTDXVPIsF6Nj/JS8hwXoWPBKDjrYrgPc5Sa8Jrq/kGC9Cx4JS8gwXoWPBKrjLYrgPc5NNKa6x9X4L0MP4JS+r8F6FjwSq4q2JwHucnBpZq6x5BgvQseCUvq/Behh/BKFz6E4D3OTzSzd1dY8gwXoWPBKX1fgvQw/glBmJwHucoz91TYS6gb7RSVg6Cuo/V+C9DD+CUvq7A+hh/BKFlcCW5zZXsR98adgiQB/Oa95yx/b8B6Q1AB9Ga6T5BgvQseCV55BgvQseCULiXwZbo59wW7bGKtZoFvnD58ARDRmnTsroPleB9PDeNul5BgvQseCV75BgvQseCVaVlYbCEoqx55XgfTw3jbr3yvBelhvG3S8gwXoWPBKXkGC9Cx4JU1D/F0F5VgvSw/jbpeVYL0sP42698iwfo2P8lLyPB+jY/yVWpPxdBeU4L0sP426z3HGstcfmmta2rcEFQsh3LLmUHKSukjUSDWi8lwfo2P8lLyfCdlj/JVfi2KakzOcmLw50IVVWW42WGD/AGbByoDwC0DQzqO+nfSD51n2P+a1psLZw4Yc2LWbWMuWe/apcbwu1ejnEDRMT1TTYTs7sjg3Gxy7BLbJPOEgQYjfMdAfYN/dT2w2HnW63h3fs9vh3zp0X+jOG9SngaaeS+F9SngfnT+OuovhM5k2Ew0ibrRpPR2ka/d7Z8BvOlS3awxQZ2IbWSMxO7dURGXJHfM11Y8ksJ6hPA/Omnkbg/6vb8D86YsTFblcF9DkLYXCaE3X1AkREEg6SFMwY7PfOkK4DBazff4e4f2P+ba7nsJ5E4H+rW/A/Om/0FwH9Wt+B+dNWMj1/YrgPoc5biI0GRTHVlX2dWtQPxUegveSASdc2pqe9jnJBlAVPRgDQxl/L8qh+sXkH7MxBHR9EyNu+mpCbg7GXwxnLl0AgAAe2qTx31bxLFiWJHVttoAB+VVHWtEeQDK71C9T3BUD06IJ1zkWf+02v3j/AOo1bHAwUFYzkef+0Wv3j/6jVpMBeJsuF87KYjeYIEe+vLYidsTJffM7dKF8On1Clx1UEtAA3J0ApwAPZXOeKLjshz87khs0nTL390UX5EJio6WliNA8z/g649ulYKePc6qp5Gvv+DdV9HqFF1OIn0++8LX+UQXENZ5piFayvOaZc11kAG2/TmO41UucuLANzoki3e5piMpgZXJuwPug23B6+jO1H72BtuCGRWDEFgVBDFYgmdyIEeyvBw+1p9mmggdEaDXQaaDVvE11LxOTqB8Rynjm8lhnz2Of06h1LoCJJ9ndJ0qBuWQDovMyLly1bVlYNPOIrgjTaGFX+UGFRLDOti3ce2mVFZAwgwuQdi67Ais5xHi1y1nBw9rnLaJNvLNtdLAVp063dZna2Ow0cUn3FNtBQctLbBjbt5wt17Z6SjRLb3A430YW3gb6UsNyt6Kc5bCyEzknJDXMxRVVhmaQO7fSaptx2RpYtysgzbb7NAtoKzCJyhb17QdQI01r0cQRblhVsWXUI83ksstu3mLi0F0OVSwadfvAiZqWWxLsI2+VIa21wWfswAJzoGLkL0cp2EsBmnviNalucoItzzXTF7mSmdYDZc8h9iMsdmuhig97iYFmzeFmwbl1biPNo9IIIFpIkw0QCZBEaVNwjiK3XGHu2bK2ucvqqZBAa0wyiJIzEFjsO6plJcu4XlWr271wWmyWlQgnTPmVWgaQCAw6zSxfK22ly/bVM72FRiAV1BID9pAQMpOnXptQVeNMQ/2OHm75SrLzRZm5lSbYcBtVgGZ7RoAZp+J4vAe22GtZFt28rtZbmucZrRvCNsoDgwDM22nqqZehLmivcai5lW2GARHdsyiFuEhSo+/5p27ok6UOucs0QKbloqHyMCCrRadXYXGjzYyGR1DWTBqsnFzcuWS9m1mBthAbbF3DOVNyyx/RqoAaD1bxoaZiMe9q44XDWFtHFC2GyAEyjZ2IzATBjMY84iDUUUS5btcswXtKbBHO3EtqQwPnW7dySI0gXV6+o90yYXllauQUUZOcuozFl6K20NwXIEyGQExvQvBcdZgguYa0ua5lA5s7K+HWY1j7Ilh3WxtBAbc5RvzZbyNdOdlTbYHmRbJssAR0tGKkDqDRV5ehWYMYDlYt9bZtW8xYMzAui5ArBDrqGbUGB1de1NHK9Yzc0cgIVjmWQ7AsoC7kQBr37GDUeBxQvXwlyzaPSdivNnnLRSAtxmbQ5wBER1bwYPfVdmQ3NW8wBUHIshTMgGNtTp3mhdk+QSuwBh+Wy3Cot2HYnNI0BUrbtuykRAM3AupA651FHeF4wXrSXIAzCY3g7FSYGoII2Fe3OE2WMm1bJGoJRSZgL2eiAPYAKpcaw15LGXCBUjTKAAQvYg2BpVWajFySemwynBzkotpX35BRbikkAglYkdYnaeyqfFsKGSY2/I1z7hCYvO3N87545yJmf7XfW35OpeNlhfzZifvbxlX+c1zaGL7Ssrg1z+B0sRg+yvMpp8viDOC24xC/4vyNaLG4plOVFJJEzBMQVBjtMFjE9Q7aD4G3GJX3/wAJohxaw7MuW/zW+mkned+7uMVpwUbRae5nxsrzTWyGtxDECYsSBoDME+drEHqUfGOw0xOI4nNHMDLoJLRGrCdAZ0ynq36zUd3MHzeUgIcrZYmRmB0PeJ0H8qjxTHMf+qCgvniDoFy6Az5sLHZJJ3rekvu5z7suHiN7IDzBzHPpm0GU6E6TqNdqZa4hiSQDZA6SgtJ2LdIxHUvf1d4qJMFf0DYkSFggAbxLE9u/doAacuDuzHlI3AIETPZ74nuiBU06fuXqPPFb+oGHOjAatAiASZjvjT21Jcx1/MwFkQGIBzbjqO3XUFrDuUIbEhgysJ6I3YaiI7x74qO7w65PRxQUDTUAk9mYzvED3VLK/wDZWphjcuDzTaEDt36Qkjs8786quLgJbPbBhkPZlzfjrr7h10y7hl9b26TtrAOpg6a6UPxq5XIDZgNjMz4V0oq5kbLOPxFxOu0Z1hRI6KhR+B/A9lOxNuVdTetZZMsE6RCKCIGbUaR7vZQd2PbUDmnqAOYfj+ItcADZdDIIWDsF33iFGlDnqZ6henxVhbOsckz/ANnt/vH/ANVqMcBxcNHu8f8Aeh/IO8i8KtF1zqXuDLAOpuNGh0oymIw/VYHwW/nXmcTh5TxDqJ8js0cTCFHhyXMNugYEEAg7g6ivRQpbtk/qR8KfOpFS0f1I+FPnR5BOdMJTSmqS4W2f1K/ClI4S36pPBKqxdy7NeUKvYjDJOYWhBiPs5mJiBrMaxU1u3ZZmUJbLLGYAISszE9mxqWJcv0qqeRJ6pfhSl5Enql+FKhCmMfiQxHM5lzkA+bCy0dZzCMpnTcikeJ4jLPMGej0Z7RJ19und11c8iT1S/ClLyJPVL8KVCFG3xi+XK8xJGWYJgFhO5EH3bU/DcQxBZc1jKGIB6Xm6kE+EH3d9W/JLcibS/CtO8hterT4R8qhZQucSxClpsSM8KZ+4SFEwTBmT3CKu8PxFx8xuIU2gGNqd5Bb9Wnwj5UvIbXq0+EfKoQs0qreQ2/Vp8I+VLyG36tPhHyqELNezVXyG36tPhHypeQ2/Vp8I+VQhamvJqt5Db9Wnwj5UvIbfq0+EfKoQnW2ASQBJiT1mNpp1VvIbfq0+EfKl5Db9Wnwj5VViFAJGJX2t+RpvH3w4ZOeRmPVEnYmNJ11n2TrRO1g7YMhEBHWFAPjFTlaGnHhth1JZ7ALE3cOnRKv0QFAHcsDQneDlk9RPVJpi8QwyHMA82w2mpgahgATrqG210nYgnQZRSyjspuZCrGbTHYXnCRbfO2Zj0T98QZ1jUSd/5UsM+FbIQj5s2dZOufz5JzHrX/grSZaWUdlXnKygu1wGwwDG3BKgQdwCuWPAmm3+SmGdizW5JJJ6TDfXqNF6VDnluXlRx27gwBJa2DlzRrJkaDeq93BqCRzlsxMEEwYB/mB41Pfx9sx9moAmBHs7+6ffUD8RSI5pdhOm8Tqde/8ACuqrmLQqNhVk9NIDosidQ3WJ7ADPuqB8Es/pbY33MHQga+O9WHxya/Zrq07aAZQsD3yahTimXZR52aNh93SP8Oh6pPbT1cHQgfhyevt7ExruOodtRXuGpEi8h0JjvGaAPaAPHxlvcVJRlygZlA3OkEnQe/bt1oU9Nipd4Lsdb5FieFWP3r/6j0ctWKEcg1nhlj96/wDG9ai1Yrj1JWlL4s1KN7fAitYerluxUiW4pzGBWZyuOUbFPieMNq2Si53jooCJaN4HXA1ga6UMtcLvYiWxJyodrKnUAjZmBgnUiRuOzWq6YxS1/F3p5rDZsmmoCyWYAE5tP5aCNatn6WOHsVGe4oYwGa04XxijUJP2UC5x72aC3ycw4j7JDGxIk9kyff414/J+1znOqCtzpkMCT0nEFspMHcn3mqz8ssMMWMIXIvEAgEHKcy5gA20kVE3LrCg4oZnnB/pugdNSvR9LUdVVln1LvAdhcQ2FYWrpZrbHoXnMkEnRXY6Ek9WkCN9SD9YtPpD4fiyLBdxz3RUsjICToIaNDOk0Z5N4tsrWXkvYOQtEKRqFiSSdB1+2pKDXNWJGSfJhulSrwmljCO8dV9p/I1luXF7Ktom4tsDnSXdS6DRACVB13ge2tJiLmq+3+RrN8t+CPirSogP3wYyyM2QgwzKDqsb9dNo2zK/IXO9nYz3C8JexClrOKwrqDlJGHfQwDGr9hFGuSrXExl+0z5gtq2cokW85W1mZVJOWST41U5JcAu4K09vmrlzM+efsVjohYjnT2UU4Jw+6MZfvPbKI6IqyyEkgIDopMeYfEVpqSV5JWt3chcVon3mmzUs1R5qWasY4kzUs1R5qWaoQWIv5UZoJyqzQNzAJgd+lC7fKTMYW085ssGFI6SpJG4Etv3N2UUzUs1ErE1BK8qVgE2311gasokTmA82AS3sHfRDh3EBethwCskiD3GOrSps9LNUdu5FK5NbNB+UPELltrao+QFbrMQqsTlNsADNoNXotZO9RYrh6XCrNmlQwBVmUw0ZhodQYHhQ9+oXcALHFLjMV8pcEc5+pt/q807doViPZ7Kdb4g7MqjFN0myqeZtweqQQdpge/s1oyOFL6V3X+8f2dvcK9+rF9O7/APbc+dFeINmAxxR5jyppH9za7Ce3sE/hvpU2CxF262VcSw7zZtx1kDfeBPdsddKK/VKelc1/vH+de/Vi+nd/+2586puJdmUsYl+yjOb7OFBOVbVsMe4dp7qxnHOXuJtNb5skK9pXi7bUXBLMIIA6OgGm9bvE8Ct3Fys14jfS9dX8VYGhuI+j/BOZdLjGIlr98mOzV+81WhZg7nEmmSto9LNB2kGfSqhjbxeOigidiJMxuZ12q1dFjtudUaDt1n3RUNw4fsuA9mnYdZnectdaNtjAwXcT2eIqu60SvGyYjONVnaI+97+uohcsCMysYLd0idJM+jGwHXvIh6YNgW4qB6LOcOB+sJg7hd4MdfbQ3F5cxyTl6s2+3XHfNOi7gtHX/o7H/bsP+9ufxvWyVaxv0df/AB2H/e3P43rZCuBX/wBkvizoU/ZR7VXimLFq07kwFUmdfYNtdyNqtU10BEEAg7g6ikjDG4jDBeC4ggk58PdfckarHRkCBABjvrmL4a6uAwT33e5gGuvmtIFU22DuD0oJOYZyJ7x2Gu/i0AIAEdkaeFY/6S8ViLeHtphWFsu7Z2lVC20RnZszaINN62UKrTy7sy1qWmbZGK5QcF8t4vdWw0MMLbu2GBgZkS2U17CDv1aGh/BcTcuWeMvdEXGtIXERD842bTq1mtDyd5WcRw6hcRZS+pZkDm5bS6MoJJLahkAUnMerWYij+D5b3L1y0FwttbV26LbXDeR52kqEEN5w1mnOcorLZNK2t9hKjFu99de7cA8juQ1zF2MFevYmbNmXt2BbAKw5MF51BKjqrc4cheIXAI6VlWbpLJIIE5Ykadc60bUADTSqmKxao0lSSRuqyYkCJHeaxVKrm7s1RpqC0LbPUD3aoPxhfRua/wBhqhfiYgnK+n9kztm/IeNZJNjHItXbnSX2/wAjQrj3KkYW4itbZlZGYsv3Y0AiIMmBqRv11PbxYdlgEQxGoI+6e3qq1dVGIDBSdYBgnvgGtGGateSuDcA3fpCsgN9ndJAXSFEl1zASCfwnrPVSH0hWSP0d2REiBpqikDWWYZ9gJ9m9HThLfoJ8K/KvDhbfWifCvs7K2ZqPhfmUAk5eobVxltOzojPlkBXKsgyo+s/pFgxB17KgtfSTbIfNYurlzRsZUNlVj6OaVMaxOu1aQ4S31onwr8qQwtv0E7PNXfs23qKVHwPzJqA1+kGyWjmr0SFBhdWJcERm6sm/9oDrp9nl3ba7btC3czXGtgTEBXFo5iRIkc4NO460a8kt+gnwr8q9XDWxqETQ9SruPdvVOVHwvzLLU0pqIvG+lLPWaxdyWaU1HNeF6liXLFo61YmqdhulVqaGQSKXG+ImxZa4oBIK6GY1IHVWX/p9d9Uni1HOV/8A4j+1P4hWDtYIsqkMMzFgEO5CzJ0k9XZWilCLjdiKkpJ2Qfbl/d9Uni1QXPpHuj9Vb8WoQeF3CDGUkAkiToAofUxEkEddV14LcuFwpXouUE6SQQD7NDPaeqnqnT70KzzCt36U7w/U2/FqrN9Ll/1FrxestfGUtIllkQNdQYJHbAmKpphHuS2qiduka1Rw9LvQPEnuae7hGn9Ksaalu3/+VSxdpkCkuCW1gNMe3vqV7Lbc2de56rnDsdrZPsDbaa/iPGhiUUrlw9pqu7GrFxu4fj86rue6tCAK7moXqd6gemxBOu8hcVzfDLDQTF19BE6u46/bWiXlAD+rbxX51mORgnhVkf3rf6jUesYeuLUjFzk3uzXmkrJbF9eLk/q28V+dSrjWP6s/EvzqOxh6upbis0rIdHM+ZDz7+rPxL86HcZ4V5SFDo4ylj0WtwwZSjKwYEMpBOhFQ8W5dYTD3Dad2LqAXW3be5kB1lsoIXSnpy2wZNgC8p8pnmtGhoOWCY6JzaQY10qKMlqkRyi9GygORy6639WzHp2ekddG6Gq6kZTpBjapMJyTS2yELcOR+cUE2YB02hAVHRXQRtRk8cs+UjDZvtjb5zLB8yYmYjfqmoMNyow1zEvhUuA30BLJB0iJ1iCRI0Bq7zJaBba6/qz8S1BeS4wIyGCCNGUHXTfqNEqVKcUw7AF+FuY6L6bfad4b36ioTwR/Rbq/W6aR3/wBkVpKVC4JlZUZ25hrishZYGbtB6j2VT401jMOdZlYrAKzsWyn8WHuo9xc6J+8H8LUH4iTpCK+hmULRGo27+rv7q04eCgrIVPQH3Fw3XdeJnr06IMklZAgg693YKemGsXDlF1yWnXYnMWB1y7yGA7IAG0U4XGKScOofNAGSQRA0kag6Rm26IqfDM0qTZUQYkLDRlYyAdjm6ifvd9aGLHC/YdWshpiSR1wCLmmkQJAHcNNqoWsLhgk57igyxncSJ1gEbdL/FJ3qaxeudJuYUdwUqxLNBBJ080anbapsEgYdOyq6W9MgEEglgZ3CnrHb7anIl7lTmMKunOuJ0HnCIInTLAiIO0SZq7hGs+TlRcOTpIWJ6QLCSJA31GvsqOzmYMzWUXT0SxLQpmAJI1PfIryzfeQpsgISCcqlYIAaTMAwwUd/u1j1ImV72Bw6vDNcUq0zMjMUZo2J0QsZ6u2rHDnsW2YpcZp6JGpE5uwLAM/n317bxFxyM1pSJOrKy7qwzQ0wSIBHUJ3kVHdzSgWwmoVjmTQOTqQRtHfBq+ejIPwmGsucwus0NnOsL5xMGRtKkHXq12FS8Te07qjF8ykEBJ1zdZjcD8J76Zh7rByBZCqWUSF85SXk6bRode09oojkEzAntjXs3oHoy0W8O3S8atzVDDHpD31dms0+Y+HIE8rj/ANK/tT+IVgEKZYZelJOYTMQsa7b5jt1Cui8ewwuWHUuEGhLNsACDrWNPB7H9ds/899OpVIxjZsTVTzXKD28PJ/SZZMHTbKeqPSj3VXu2sKN2uGAm20z0tY7Px7aKPwvDf16x/wA99V7nBsMTHl+Hk9X/AA1ojOO4rXoVHw+HsKlxjdDXFQqNCV9MgRt1CaDXsTZP628IkaSQekSDrHUR1CtBieSdo+dj7OgjWTAHV51ULnJLDA68Rw4PYQfnWiEod7f3+hTv0E+Lb1jeH+9QHHuNrjeHZB7e4eFW7uIkH7O3rM6idevuPfUN/Gaki2iypWARGpB6t9oql8CgXcA7T4f71WuAUWuY5Z/Q2/w/5H/O0Gscco/U2zpH4ET7ev8A3gh6b2BsC3qB6L3OKLEGzb2YDQCMwInQdUz4bRVbGcSV1Yc0ikmcwiRqug000Eadp7abFvYGyOncg1nhtgf3r/6j1rLGHrLfR4P+gw/71/43raqIrh1nacvizfCN0mJEivLlwKJJAGmp030H40+mXrKupVgGUiCCJBHYQd6zjTmXFLtq1xDFNYxxwN85DcTEIhs3oGjISdRH5ms/grQ4jiMHbu20tB0xihrK5EYrLLfRf2oPfFdVxHCcsfZriLY2S4Fa6g7EZ/OHcxB7ztU+H4hhiwHRR1EBXUI6jsAYAx7NK1qvZaLUyujd6s5jguUVyxxG5cxYi7hMDctueq4yMMjj9sMnvNUsP5RhrWGxrYW6r277Yi9iCbeW5bxBAZYDZgIyxI6zXY8RbsmWcWzpBJCnTeJPVQXiXKW2ZtWlN07ZLahz7DpkUe2fZQvE25RuTg7yNFYvq6qymVYBgeogiQfCnzWIbhfELglUs2h1K7MzAdQ6Og9wFWuTlzHJiOaxNqEKMRdtuWtSI6JDSVOvdWL/AC39lW+Ov8GnNHr5GupUqiuXaKUlFXYSVylxltLf7wfwtVSveKXZ5v8AeD+FqZNNw888LoTVVpWHUqbNKaeLHUqbNKahB1KmzSmoQdSps0pqEHUqbNKahCfDecPfV2aoYY9Lxq7NJqcxsOQP5Sn/AKS9+wfzFcfbEknVkXzdTtrMnz5gRG0yRKqNa7Byh/8AFvfsfzFcZvAgFguUZUUsJIMqVMwsksYbeR1iuXiZNVEk+4PIpXbVyWxhDdfIHQjdmUEaZVYAFjoSSRqNMp66P2OE4dRlFq2fN6RXNmzGCSzEkR/KhHCMQovOMirzhzIsqVgKDkEDWBcRvZHbWittEQkwFG51iZPmzrP4U+jObimm35ASjCLta3mAuMYdLAOSTb1zIJhGBlWUzOUkAEdU6ddUAcW4DANBEjpouh1mMxijHKXHFbBQqBzhCidCYgnsE6eLR2VLwvDXBZQOOkFA010Gg264iuxSqqMbSepjnTcneK0GXUsek/VrHj1fP31A9ux6b9XV3Certnt99KlWtIpsrtbsQem8xtA3ynrg/ey+47ncC3pUqdFWBuQPUL0qVOiCdf8Ao6/8DD/vH/jetvSpV5+v/sl8WdGn7KFQblfaZ8HeVGdGYKuZAS6hnUMQF180mlSpUXZoKXIwHBVxuEt5bV68yy32Vy1nAMA9FiNAJaTIDZeiNa1/Bnu3LV44n7aGUrntACCokBFWd57TSpU+cr6iIRtoSjAWxP2FoexLkT7Mv5VbsYsoIW2ijsVLg/JPZSpUsbyJPrG5p0RqNejd6t/u1YweOzaMIbXYPlgd7Aa0qVBLkEuZNcvVSvX6VKuHi6sjbTigZjLstb/b/wD1arFKlXS9Etyw93uzHi1ap+gqVKlXVMoqVKlUIKlSpVCCpUqVQgqVKlUISYfzvGrk0qVIqcx1PkUOO64e7+z/ADFchNs7EuCOagMtxkJB6W3UsmO2O+lSriY1/wCVLp/0apZSG9bCoxDsWGYqgS6CSmfIcx2aFsgdhnqUVeHKG8CqrczSbgl7fSyqCUfTKDmjsrylT8PFp82JqVLrkBrWLGJvRi4uBgyq3mlCY80jYd3bvNaLhvGbmDU2LxLtbY5Xjz7Zgo3gYPeDSpU/FL8S+B0PRzvB33P/2Q=="/>
          <p:cNvSpPr>
            <a:spLocks noChangeAspect="1" noChangeArrowheads="1"/>
          </p:cNvSpPr>
          <p:nvPr/>
        </p:nvSpPr>
        <p:spPr bwMode="auto">
          <a:xfrm>
            <a:off x="368300" y="-793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AutoShape 12" descr="data:image/jpeg;base64,/9j/4AAQSkZJRgABAQAAAQABAAD/2wCEAAkGBhMSERQUExQWFRQUFRQWFxUXGBcXFRYWFRgWFRcVGBgYHCYeFxkjGRcUIC8gIycpLSwsGB8xNTAqNSYrLCoBCQoKDgwOGg8PGi0kHyQvLCwsKSksLCwpLCksLCwsLCwsLCwsLCwpLCwsLCwsKSwsLCwsLCwsLCksKSwpLCwsKf/AABEIAKgBLAMBIgACEQEDEQH/xAAbAAABBQEBAAAAAAAAAAAAAAAFAAIDBAYHAf/EAEoQAAIBAgQBBwgGBgkEAgMAAAECEQADBBIhMQUGEyJBUWGRFDJSU3GBktEHFSNCobEzQ3JzssEWVGJjgqKz4fAkJTTSNZODwvH/xAAaAQACAwEBAAAAAAAAAAAAAAACAwABBAUG/8QANREAAgECBAMECAYDAQAAAAAAAAECAxEEEiFREzFhFEFSkQUVMlNxkuHwImKBobHxIzPBQ//aAAwDAQACEQMRAD8A36jiltVEpcJdQZykhTmzMW0AG0abGnZeKdEk2fuyNADJWfybxo/xPi9nDrmvXEtr1FiBPsG591Bm43hOIKbNjFLnlWGXz+iZkK0T7q0pt65dN7GZpLS/7iwg4gGHOmzkOaSsAyVIWO/NH41ST60UIv2TdRZoJ2Jlojs6u0e2ri8kvs8jX3eLiOGYBiMls29mJ7ZnqIBqrc5HhAHuYq7CdIliQAACDrm6OhOvfRJx6eQLUuvmP5viRCy1qZlgANI5uPbP2k/siN6fg/LyW5w2oFtsoGs3MoygkbLmmflQY4GxlZxjrh6Odisk5SSFBgyP0wGXv8JPq6xmI8vcbGA2UAkud5iZDab6GaOy+0Bd/bDfA0xQVhiSpPRylYnY5s0aTMUQahHJqyiqxTEG+CLe5krAIG5JE7+6izGly5hx5EAsgGaa9PY1C4NUi22Nc1A90VO2EPbUXkY1nWKK6BsypcxQFV2xDHYeAohdwoHV94D8RVtsi9gqZ9kWogWzdjNnkaSJ7pnakOIJ2/hXvGSLjEKQeiNQew1nBiMvVPvApsFm5i5vLyNMuJU9Yr031HWKzF3HMNxAq9hELqCDGg6qKUFFXBUm9Ayl0NtXpoY2HuWlDlpDHLA0g7j8jXtu/Pj7aFWfItpkWI4fiSzFb4CkmF10HTjWNIlPCm3OHYqNLw8TqZeG83o7p0dujE60ZBpGmKTENHh83vn+W9Am4diYjnoOWJknXWTBXrJU/wBmI1Bo4aYatOwD1AhwGK1+2XWe0DXOJAjSMymNdV3pPgcToRdAIjrYgwzNtGkjID7DRk0w0eZg2K/DrbqsXGzN09d9DOUbDX3CqONwl5mYpcgGIEkRoREAH70NPXtRQ0xqietwWBGwGI1+2nUkbga85oYGo1t/CRUfkN/ru6iNQTsARqsakmDv3UaaoXpqkLZVwFtlEXGk9LXfcGBJAnX86H4vD3i5KXAFiI90Tt2mfcKKPULUS3FtgkYW8CCbgOokawQAAR79T4URS4oyFhIDksO1ehp7wDXj1C9M5imwmeI4Wf0B33026f3ZjrXw7ta/luG1+ybUR1GDlI0M9sGSPdQ5qhaqVJbvzI6z2XkS8UxFt2BtJkWDI31zMQfhKj3VZ4PjURCGYA5ievaBQt6iNBicHDE0uFJuwNLESpVM6WoA41xu9irrXbzlmO3Yo6lUdQqlbuFSGUkEGQQYII6wRtWp5LchfKrVzE3ry4fDWyQbjCZPXAJAjUCe3SncpeQBsWrd/D3lxOHuMEDqIIZjAB1IgnSe3Q0xVaaeT+je6c2s4e5KfS8yAW8YC4GgvL54/bX73tGvtroWH49g8XbKpet3FcQVzQ0HqIMMK5sfossoy2LuORMU6ZxaydHr+8SJ2PhtQXgP0fXcRevo7pat4YkXbx1UET5u06CZkQKxTp0J3lF2NcZ1o2i1c7CvAMIqsAiBWEN0iJAKnedNVU+6g3FL3CrUm69qZJgOzsTr1KSSdT41gePcgFTCtisJilxVm3pcjQrtJ0JBiRI001q9jPozwthbZv8AEEsm4gdVZAJECY6WsTQRhBaub8nctym+UUbLkbxjCXzeGEtsipzYZm+/OeIBJIiDv21pCKwv0aYC3Zu4xLN4X7YOHi6ogNK3CdJOx091bW+DlbL52Vo9sGPxik1UlOyG028up6ziobl4VzTheJuW7YbDkq3k+DS8cuaMQ+JKvnDCDcyEz1xRjF8Yv2sWbbXHKq7KF5penbTCtcFwHKJY3AdAerqouFqDxDW3MYeyq1zFv7PdWPwnGsTcVQLh6V6A+RGbIcI16PMC+eOoabSYrwcbxAtvdzBGZMAzHIqFs2HdmUOUKq2YCMwjqETV8OxWc01+45BnNHvqkwJOxofd4pirl0AXHRGuWEym0gIFzCG8zEFTDZ19gmq2A4rfe5hgxg3FwZKZABcW6lw37sxIylV2IA99XaVtLEuu8KOWUZoPtGse2gNy/YDTeDM0iAM2o02jT0pnuiiHFLapjLRIF1j5OnNEOGXpn7Sy66GJOdTpG9DW4o3NsYUMiLnPNL0XONFrrWJ5kgR39tHDNa4MsvJk9ni6g/ZYdyOkBOUbzrMEzqNJjSiPDrpVRmEGNRMx3TQsY66WtgFcpa6FdljnsmJFtOiqGSbfUoXfNOlPxGPvJaNzzjzt5MnNpoCb1u0RCyYuLbM9c1eW/MrNsH8Ric1sKykLIaevTsn20yyydSk+0/Kg3FMTctC9qBkvBTCKGuRhrZOUlChbMJymM3mg15jOI3Ve+EmUXFEWzbE20t2bb2bu0yzs25I6uqhUF3FuTNVaaQKewoXjsRcs2LZzkNzuHFy7kWUS445xwsQIBjY0C4Rj76rhrYbKpBPSB+0LYy6riMhJISNAVyzJ0qJAM15FRmhHGsSbd7OM0LhLuqgNBN6yAYPR69zsNdYqmvGLwFks8zdvIwVVzuFvKiMMyBbgymCFykg5uqiQOU0WUnqqM0G5Qi3zy88GNvye6ECTmN7nUjmz6zLlg9k1Xx3GcQGxOU9JBijkKKeaFt7QsttqWDNuTO42qwcpoCpqM0Fv3LovLmuN9lex9tTkUBstlWthgFgkkke6vL/FLqJhpYtcdLN1wbaBWFx7QZICyYDNppAMk7CrRTgF7ikb6VCVJ21oLi8c9m1dVXc3RiMaRmVSOgQyqSUM5gcwUDWTqAKtcQxbZcYJ6SLiAtnmgy82qWylwsROpZt5DbaRRZrAuldlpxUDVX4lxG6HxOXzkGLOTIpyLbW2bNzaTmLNuSD2aUziF+8hdZHRvX051kUebZtXLakBCDLO+gEtETRKYDoPcleozbJBIBgbmNBUr3Dzt5GghQSuVQFSDbGVsyhw3SaCSQ06RFVL73OccqCzW1xuVMnQCi1bNptB0y2p1JmKNVNBXA1s2I2yQSAYG5jQVG+GeJytG8wYjtqZlY82ScwjGAMAYjJhoBORQ2uYSBrtrFeYO0OdxJOQOVfIWsu7/oFOYESCmh6MEnWi4ulyuzXdrlI2yQSAYG5gwPaagNF7Rk2XIeAuNVlCqwcqiFcsIA4aDlLATkjqNWuB4VbiubiBocBSRBym3bfdVUHpM2sd2sVfaEuaBeDb5M84NgzxDgXk2HI5+xeLNbkAsC7MN+0NuetamxXDzgOCjC4l1t3sTiEKic3NjnLZL6dShJMdZrn2H4Zi7bZkt3kb0lDKfEV5icBirjZriXXb0nzMfE0vga+1pe/W5u4uns62sdmtYXFvdt2MXhrGNw7KP+qAVSoIOpUkydvNiZmgvDcDZuWeK8NwjgPzpa0C3nLltSobrAdGWewiuboMaqZAb6p6AZwvhMVVt4C+hDKrqw2I0I9hB0oFhfzBuv8AlNVi+QF3C4C9exV42GmEsKQwukwAGho7e3QV0njtjEsmH5jB4fEjmVzNeyyphYCz1GuH4tcTdIN03HI2LsWj2ZjpUgxWLGnOXh/+Rv8A2op4eU7NyVyo1VG6UWbvhPG/IMVixihawz3TZfmlBZAMrebkBAGo8aLn6SMN69Pguf8ArXLX4Ni7o502r1wHTnCrMDGkZ9Z7N6j+oMT6i58BrJV9G06ss8qkk9k7IOOKnBWUV+q1Oqn6SMN69fguf+tUjyxwPPc9nTnfSy3dDGWQIgHLpMTFc3+ocR6i58Jrz6ixHqbnwmgXoil72fzfQvttTwLyOpn6SMP64fBc+VRt9IuH9f4K/wD61zD6ixHqbnwml9R4j1Nz4DVeqKXvZ/N9CdtqeBeR0m5y9wx3vt4P8qgblrhDvebwf5Vz36jxHqbnwGvPqTEepufA3yovVVJf+s/m+hXbJ+BeR0D+mWEG11h7Aw/lUL8rMG0h3dwSCQwYiVYODHcyg+6sL9SYj1Nz4G+VL6kxHqbnwN8qnqun76fzfQna5+BeRvP6X4SSeduSd9G19ulPs8scIDPOvO0kN8qwH1JiPU3Pgb5UvqTEepufA3yqP0XT99P5voTtc/AvI6TZ5eYVTIvHaPNePypv9PsN61h/hb5Vzn6jxHqbnwN8qX1HiPU3Pgb5UPqmj72fzfQvttTwLyOiry5woM86ZPXlb5U4cusL64+D/KucfUWI9Tc+A0vqHEeoufAanqql76fzfQrtc/AvI6T/AE6wvrv8r/KvDy6wvrj8L/KubngWI9Tc+E159S3/AFNz4TReq6Xvp/N9Cu1S8C8jpA5b4QbXv8r/ACrz+m+E9cfhf5Vzj6lv+pufCaX1Jf8AU3PhNT1XT99P5voV2qXgXkdOwPKmxeuC3buku2whhtqdSOyiz3rIeBdYr951PRHnD2sBl1MaSO2ubcjeGXUxltntsqjNJIgDonrNarGYB1e6lq39kztl+1tnoMZbKxMqTmYiYI91ZcTF4RKNOTlffV/0bsJThibupaNrdFbvJOVfEnw5UWnzK2x1IIKqwjbtrPHlRiI84adx+dHeWGFbNa5hSRbyBcpz5ciIAJ64IieuKA4hcXcXKyOR+x7947hWDE16qqaSfd/B6r0ZhcHLDpzjFu71b1td2/Yo4vlXjDiDZtFTr0Qf2cx1J33pzcW4nJ6Kk67FfwOeh+P4FifK2ZcLcuifN5tmDdADqB2391eXuH3kjPw0rO2ZbwnbtIn/AHrfxZ9zPMSo0rvRFz604kxC5QdCQOjHRIBjpRMsB76Fnlpidsyx2QY/OvWw9yZGCgiPuuRpMyCYO48KcbT9eAG5P6wdum+n+1Xxau7A4NLZD8Dyqv3LqqzAhjB0Ouh760mH5x1BF5BpOUuVIAMbVk8HgLhxCNzBtrI0AOUaRu3/ADWtbhcUBbRWNwZexbZEnMOvWIP50fFq5ebA4FLM9ENKPvz9qT/eGTTeauGCLyGQD+k19hk717ieLXA3QY5erMLc677CKh+ub3pL4W/lU4tbdhdnobIMPhLev2oHZ0SfGoTgrek3V+7MA9YBImOqSPdVq+lrWHEhSfNEFp0G20DfvFUVykGSAZEGBEQxOkTuFH+Kt6EEJwtuT9oNgZg7mZEe0DxpXOH2YgXxOmsaTJnv2irFzC2c36YRmgwo27QZg/hVO9hE0i6pkMSQu0KGjfcmR7QPc1PqUQHBWvXAbfdPf/t49VU8Zh0VVy3A5IkgTC6DTXc701zUL0+K6gXOmcI/+Dt/vW/1WoKRWz+jy3bbhdoXApXNc86Ms840b0c8jwfo2P8AJXInVUZyVu9mvhuST6HLTTDXVPIsF6Nj/JS8hwXoWPBKDjrYrgPc5Sa8Jrq/kGC9Cx4JS8gwXoWPBKrjLYrgPc5NNKa6x9X4L0MP4JS+r8F6FjwSq4q2JwHucnBpZq6x5BgvQseCUvq/Behh/BKFz6E4D3OTzSzd1dY8gwXoWPBKX1fgvQw/glBmJwHucoz91TYS6gb7RSVg6Cuo/V+C9DD+CUvq7A+hh/BKFlcCW5zZXsR98adgiQB/Oa95yx/b8B6Q1AB9Ga6T5BgvQseCV55BgvQseCULiXwZbo59wW7bGKtZoFvnD58ARDRmnTsroPleB9PDeNul5BgvQseCV75BgvQseCVaVlYbCEoqx55XgfTw3jbr3yvBelhvG3S8gwXoWPBKXkGC9Cx4JU1D/F0F5VgvSw/jbpeVYL0sP42698iwfo2P8lLyPB+jY/yVWpPxdBeU4L0sP426z3HGstcfmmta2rcEFQsh3LLmUHKSukjUSDWi8lwfo2P8lLyfCdlj/JVfi2KakzOcmLw50IVVWW42WGD/AGbByoDwC0DQzqO+nfSD51n2P+a1psLZw4Yc2LWbWMuWe/apcbwu1ejnEDRMT1TTYTs7sjg3Gxy7BLbJPOEgQYjfMdAfYN/dT2w2HnW63h3fs9vh3zp0X+jOG9SngaaeS+F9SngfnT+OuovhM5k2Ew0ibrRpPR2ka/d7Z8BvOlS3awxQZ2IbWSMxO7dURGXJHfM11Y8ksJ6hPA/Omnkbg/6vb8D86YsTFblcF9DkLYXCaE3X1AkREEg6SFMwY7PfOkK4DBazff4e4f2P+ba7nsJ5E4H+rW/A/Om/0FwH9Wt+B+dNWMj1/YrgPoc5biI0GRTHVlX2dWtQPxUegveSASdc2pqe9jnJBlAVPRgDQxl/L8qh+sXkH7MxBHR9EyNu+mpCbg7GXwxnLl0AgAAe2qTx31bxLFiWJHVttoAB+VVHWtEeQDK71C9T3BUD06IJ1zkWf+02v3j/AOo1bHAwUFYzkef+0Wv3j/6jVpMBeJsuF87KYjeYIEe+vLYidsTJffM7dKF8On1Clx1UEtAA3J0ApwAPZXOeKLjshz87khs0nTL390UX5EJio6WliNA8z/g649ulYKePc6qp5Gvv+DdV9HqFF1OIn0++8LX+UQXENZ5piFayvOaZc11kAG2/TmO41UucuLANzoki3e5piMpgZXJuwPug23B6+jO1H72BtuCGRWDEFgVBDFYgmdyIEeyvBw+1p9mmggdEaDXQaaDVvE11LxOTqB8Rynjm8lhnz2Of06h1LoCJJ9ndJ0qBuWQDovMyLly1bVlYNPOIrgjTaGFX+UGFRLDOti3ce2mVFZAwgwuQdi67Ais5xHi1y1nBw9rnLaJNvLNtdLAVp063dZna2Ow0cUn3FNtBQctLbBjbt5wt17Z6SjRLb3A430YW3gb6UsNyt6Kc5bCyEzknJDXMxRVVhmaQO7fSaptx2RpYtysgzbb7NAtoKzCJyhb17QdQI01r0cQRblhVsWXUI83ksstu3mLi0F0OVSwadfvAiZqWWxLsI2+VIa21wWfswAJzoGLkL0cp2EsBmnviNalucoItzzXTF7mSmdYDZc8h9iMsdmuhig97iYFmzeFmwbl1biPNo9IIIFpIkw0QCZBEaVNwjiK3XGHu2bK2ucvqqZBAa0wyiJIzEFjsO6plJcu4XlWr271wWmyWlQgnTPmVWgaQCAw6zSxfK22ly/bVM72FRiAV1BID9pAQMpOnXptQVeNMQ/2OHm75SrLzRZm5lSbYcBtVgGZ7RoAZp+J4vAe22GtZFt28rtZbmucZrRvCNsoDgwDM22nqqZehLmivcai5lW2GARHdsyiFuEhSo+/5p27ok6UOucs0QKbloqHyMCCrRadXYXGjzYyGR1DWTBqsnFzcuWS9m1mBthAbbF3DOVNyyx/RqoAaD1bxoaZiMe9q44XDWFtHFC2GyAEyjZ2IzATBjMY84iDUUUS5btcswXtKbBHO3EtqQwPnW7dySI0gXV6+o90yYXllauQUUZOcuozFl6K20NwXIEyGQExvQvBcdZgguYa0ua5lA5s7K+HWY1j7Ilh3WxtBAbc5RvzZbyNdOdlTbYHmRbJssAR0tGKkDqDRV5ehWYMYDlYt9bZtW8xYMzAui5ArBDrqGbUGB1de1NHK9Yzc0cgIVjmWQ7AsoC7kQBr37GDUeBxQvXwlyzaPSdivNnnLRSAtxmbQ5wBER1bwYPfVdmQ3NW8wBUHIshTMgGNtTp3mhdk+QSuwBh+Wy3Cot2HYnNI0BUrbtuykRAM3AupA651FHeF4wXrSXIAzCY3g7FSYGoII2Fe3OE2WMm1bJGoJRSZgL2eiAPYAKpcaw15LGXCBUjTKAAQvYg2BpVWajFySemwynBzkotpX35BRbikkAglYkdYnaeyqfFsKGSY2/I1z7hCYvO3N87545yJmf7XfW35OpeNlhfzZifvbxlX+c1zaGL7Ssrg1z+B0sRg+yvMpp8viDOC24xC/4vyNaLG4plOVFJJEzBMQVBjtMFjE9Q7aD4G3GJX3/wAJohxaw7MuW/zW+mkned+7uMVpwUbRae5nxsrzTWyGtxDECYsSBoDME+drEHqUfGOw0xOI4nNHMDLoJLRGrCdAZ0ynq36zUd3MHzeUgIcrZYmRmB0PeJ0H8qjxTHMf+qCgvniDoFy6Az5sLHZJJ3rekvu5z7suHiN7IDzBzHPpm0GU6E6TqNdqZa4hiSQDZA6SgtJ2LdIxHUvf1d4qJMFf0DYkSFggAbxLE9u/doAacuDuzHlI3AIETPZ74nuiBU06fuXqPPFb+oGHOjAatAiASZjvjT21Jcx1/MwFkQGIBzbjqO3XUFrDuUIbEhgysJ6I3YaiI7x74qO7w65PRxQUDTUAk9mYzvED3VLK/wDZWphjcuDzTaEDt36Qkjs8786quLgJbPbBhkPZlzfjrr7h10y7hl9b26TtrAOpg6a6UPxq5XIDZgNjMz4V0oq5kbLOPxFxOu0Z1hRI6KhR+B/A9lOxNuVdTetZZMsE6RCKCIGbUaR7vZQd2PbUDmnqAOYfj+ItcADZdDIIWDsF33iFGlDnqZ6henxVhbOsckz/ANnt/vH/ANVqMcBxcNHu8f8Aeh/IO8i8KtF1zqXuDLAOpuNGh0oymIw/VYHwW/nXmcTh5TxDqJ8js0cTCFHhyXMNugYEEAg7g6ivRQpbtk/qR8KfOpFS0f1I+FPnR5BOdMJTSmqS4W2f1K/ClI4S36pPBKqxdy7NeUKvYjDJOYWhBiPs5mJiBrMaxU1u3ZZmUJbLLGYAISszE9mxqWJcv0qqeRJ6pfhSl5Enql+FKhCmMfiQxHM5lzkA+bCy0dZzCMpnTcikeJ4jLPMGej0Z7RJ19und11c8iT1S/ClLyJPVL8KVCFG3xi+XK8xJGWYJgFhO5EH3bU/DcQxBZc1jKGIB6Xm6kE+EH3d9W/JLcibS/CtO8hterT4R8qhZQucSxClpsSM8KZ+4SFEwTBmT3CKu8PxFx8xuIU2gGNqd5Bb9Wnwj5UvIbXq0+EfKoQs0qreQ2/Vp8I+VLyG36tPhHyqELNezVXyG36tPhHypeQ2/Vp8I+VQhamvJqt5Db9Wnwj5UvIbfq0+EfKoQnW2ASQBJiT1mNpp1VvIbfq0+EfKl5Db9Wnwj5VViFAJGJX2t+RpvH3w4ZOeRmPVEnYmNJ11n2TrRO1g7YMhEBHWFAPjFTlaGnHhth1JZ7ALE3cOnRKv0QFAHcsDQneDlk9RPVJpi8QwyHMA82w2mpgahgATrqG210nYgnQZRSyjspuZCrGbTHYXnCRbfO2Zj0T98QZ1jUSd/5UsM+FbIQj5s2dZOufz5JzHrX/grSZaWUdlXnKygu1wGwwDG3BKgQdwCuWPAmm3+SmGdizW5JJJ6TDfXqNF6VDnluXlRx27gwBJa2DlzRrJkaDeq93BqCRzlsxMEEwYB/mB41Pfx9sx9moAmBHs7+6ffUD8RSI5pdhOm8Tqde/8ACuqrmLQqNhVk9NIDosidQ3WJ7ADPuqB8Es/pbY33MHQga+O9WHxya/Zrq07aAZQsD3yahTimXZR52aNh93SP8Oh6pPbT1cHQgfhyevt7ExruOodtRXuGpEi8h0JjvGaAPaAPHxlvcVJRlygZlA3OkEnQe/bt1oU9Nipd4Lsdb5FieFWP3r/6j0ctWKEcg1nhlj96/wDG9ai1Yrj1JWlL4s1KN7fAitYerluxUiW4pzGBWZyuOUbFPieMNq2Si53jooCJaN4HXA1ga6UMtcLvYiWxJyodrKnUAjZmBgnUiRuOzWq6YxS1/F3p5rDZsmmoCyWYAE5tP5aCNatn6WOHsVGe4oYwGa04XxijUJP2UC5x72aC3ycw4j7JDGxIk9kyff414/J+1znOqCtzpkMCT0nEFspMHcn3mqz8ssMMWMIXIvEAgEHKcy5gA20kVE3LrCg4oZnnB/pugdNSvR9LUdVVln1LvAdhcQ2FYWrpZrbHoXnMkEnRXY6Ek9WkCN9SD9YtPpD4fiyLBdxz3RUsjICToIaNDOk0Z5N4tsrWXkvYOQtEKRqFiSSdB1+2pKDXNWJGSfJhulSrwmljCO8dV9p/I1luXF7Ktom4tsDnSXdS6DRACVB13ge2tJiLmq+3+RrN8t+CPirSogP3wYyyM2QgwzKDqsb9dNo2zK/IXO9nYz3C8JexClrOKwrqDlJGHfQwDGr9hFGuSrXExl+0z5gtq2cokW85W1mZVJOWST41U5JcAu4K09vmrlzM+efsVjohYjnT2UU4Jw+6MZfvPbKI6IqyyEkgIDopMeYfEVpqSV5JWt3chcVon3mmzUs1R5qWasY4kzUs1R5qWaoQWIv5UZoJyqzQNzAJgd+lC7fKTMYW085ssGFI6SpJG4Etv3N2UUzUs1ErE1BK8qVgE2311gasokTmA82AS3sHfRDh3EBethwCskiD3GOrSps9LNUdu5FK5NbNB+UPELltrao+QFbrMQqsTlNsADNoNXotZO9RYrh6XCrNmlQwBVmUw0ZhodQYHhQ9+oXcALHFLjMV8pcEc5+pt/q807doViPZ7Kdb4g7MqjFN0myqeZtweqQQdpge/s1oyOFL6V3X+8f2dvcK9+rF9O7/APbc+dFeINmAxxR5jyppH9za7Ce3sE/hvpU2CxF262VcSw7zZtx1kDfeBPdsddKK/VKelc1/vH+de/Vi+nd/+2586puJdmUsYl+yjOb7OFBOVbVsMe4dp7qxnHOXuJtNb5skK9pXi7bUXBLMIIA6OgGm9bvE8Ct3Fys14jfS9dX8VYGhuI+j/BOZdLjGIlr98mOzV+81WhZg7nEmmSto9LNB2kGfSqhjbxeOigidiJMxuZ12q1dFjtudUaDt1n3RUNw4fsuA9mnYdZnectdaNtjAwXcT2eIqu60SvGyYjONVnaI+97+uohcsCMysYLd0idJM+jGwHXvIh6YNgW4qB6LOcOB+sJg7hd4MdfbQ3F5cxyTl6s2+3XHfNOi7gtHX/o7H/bsP+9ufxvWyVaxv0df/AB2H/e3P43rZCuBX/wBkvizoU/ZR7VXimLFq07kwFUmdfYNtdyNqtU10BEEAg7g6ikjDG4jDBeC4ggk58PdfckarHRkCBABjvrmL4a6uAwT33e5gGuvmtIFU22DuD0oJOYZyJ7x2Gu/i0AIAEdkaeFY/6S8ViLeHtphWFsu7Z2lVC20RnZszaINN62UKrTy7sy1qWmbZGK5QcF8t4vdWw0MMLbu2GBgZkS2U17CDv1aGh/BcTcuWeMvdEXGtIXERD842bTq1mtDyd5WcRw6hcRZS+pZkDm5bS6MoJJLahkAUnMerWYij+D5b3L1y0FwttbV26LbXDeR52kqEEN5w1mnOcorLZNK2t9hKjFu99de7cA8juQ1zF2MFevYmbNmXt2BbAKw5MF51BKjqrc4cheIXAI6VlWbpLJIIE5Ykadc60bUADTSqmKxao0lSSRuqyYkCJHeaxVKrm7s1RpqC0LbPUD3aoPxhfRua/wBhqhfiYgnK+n9kztm/IeNZJNjHItXbnSX2/wAjQrj3KkYW4itbZlZGYsv3Y0AiIMmBqRv11PbxYdlgEQxGoI+6e3qq1dVGIDBSdYBgnvgGtGGateSuDcA3fpCsgN9ndJAXSFEl1zASCfwnrPVSH0hWSP0d2REiBpqikDWWYZ9gJ9m9HThLfoJ8K/KvDhbfWifCvs7K2ZqPhfmUAk5eobVxltOzojPlkBXKsgyo+s/pFgxB17KgtfSTbIfNYurlzRsZUNlVj6OaVMaxOu1aQ4S31onwr8qQwtv0E7PNXfs23qKVHwPzJqA1+kGyWjmr0SFBhdWJcERm6sm/9oDrp9nl3ba7btC3czXGtgTEBXFo5iRIkc4NO460a8kt+gnwr8q9XDWxqETQ9SruPdvVOVHwvzLLU0pqIvG+lLPWaxdyWaU1HNeF6liXLFo61YmqdhulVqaGQSKXG+ImxZa4oBIK6GY1IHVWX/p9d9Uni1HOV/8A4j+1P4hWDtYIsqkMMzFgEO5CzJ0k9XZWilCLjdiKkpJ2Qfbl/d9Uni1QXPpHuj9Vb8WoQeF3CDGUkAkiToAofUxEkEddV14LcuFwpXouUE6SQQD7NDPaeqnqnT70KzzCt36U7w/U2/FqrN9Ll/1FrxestfGUtIllkQNdQYJHbAmKpphHuS2qiduka1Rw9LvQPEnuae7hGn9Ksaalu3/+VSxdpkCkuCW1gNMe3vqV7Lbc2de56rnDsdrZPsDbaa/iPGhiUUrlw9pqu7GrFxu4fj86rue6tCAK7moXqd6gemxBOu8hcVzfDLDQTF19BE6u46/bWiXlAD+rbxX51mORgnhVkf3rf6jUesYeuLUjFzk3uzXmkrJbF9eLk/q28V+dSrjWP6s/EvzqOxh6upbis0rIdHM+ZDz7+rPxL86HcZ4V5SFDo4ylj0WtwwZSjKwYEMpBOhFQ8W5dYTD3Dad2LqAXW3be5kB1lsoIXSnpy2wZNgC8p8pnmtGhoOWCY6JzaQY10qKMlqkRyi9GygORy6639WzHp2ekddG6Gq6kZTpBjapMJyTS2yELcOR+cUE2YB02hAVHRXQRtRk8cs+UjDZvtjb5zLB8yYmYjfqmoMNyow1zEvhUuA30BLJB0iJ1iCRI0Bq7zJaBba6/qz8S1BeS4wIyGCCNGUHXTfqNEqVKcUw7AF+FuY6L6bfad4b36ioTwR/Rbq/W6aR3/wBkVpKVC4JlZUZ25hrishZYGbtB6j2VT401jMOdZlYrAKzsWyn8WHuo9xc6J+8H8LUH4iTpCK+hmULRGo27+rv7q04eCgrIVPQH3Fw3XdeJnr06IMklZAgg693YKemGsXDlF1yWnXYnMWB1y7yGA7IAG0U4XGKScOofNAGSQRA0kag6Rm26IqfDM0qTZUQYkLDRlYyAdjm6ifvd9aGLHC/YdWshpiSR1wCLmmkQJAHcNNqoWsLhgk57igyxncSJ1gEbdL/FJ3qaxeudJuYUdwUqxLNBBJ080anbapsEgYdOyq6W9MgEEglgZ3CnrHb7anIl7lTmMKunOuJ0HnCIInTLAiIO0SZq7hGs+TlRcOTpIWJ6QLCSJA31GvsqOzmYMzWUXT0SxLQpmAJI1PfIryzfeQpsgISCcqlYIAaTMAwwUd/u1j1ImV72Bw6vDNcUq0zMjMUZo2J0QsZ6u2rHDnsW2YpcZp6JGpE5uwLAM/n317bxFxyM1pSJOrKy7qwzQ0wSIBHUJ3kVHdzSgWwmoVjmTQOTqQRtHfBq+ejIPwmGsucwus0NnOsL5xMGRtKkHXq12FS8Te07qjF8ykEBJ1zdZjcD8J76Zh7rByBZCqWUSF85SXk6bRode09oojkEzAntjXs3oHoy0W8O3S8atzVDDHpD31dms0+Y+HIE8rj/ANK/tT+IVgEKZYZelJOYTMQsa7b5jt1Cui8ewwuWHUuEGhLNsACDrWNPB7H9ds/899OpVIxjZsTVTzXKD28PJ/SZZMHTbKeqPSj3VXu2sKN2uGAm20z0tY7Px7aKPwvDf16x/wA99V7nBsMTHl+Hk9X/AA1ojOO4rXoVHw+HsKlxjdDXFQqNCV9MgRt1CaDXsTZP628IkaSQekSDrHUR1CtBieSdo+dj7OgjWTAHV51ULnJLDA68Rw4PYQfnWiEod7f3+hTv0E+Lb1jeH+9QHHuNrjeHZB7e4eFW7uIkH7O3rM6idevuPfUN/Gaki2iypWARGpB6t9oql8CgXcA7T4f71WuAUWuY5Z/Q2/w/5H/O0Gscco/U2zpH4ET7ev8A3gh6b2BsC3qB6L3OKLEGzb2YDQCMwInQdUz4bRVbGcSV1Yc0ikmcwiRqug000Eadp7abFvYGyOncg1nhtgf3r/6j1rLGHrLfR4P+gw/71/43raqIrh1nacvizfCN0mJEivLlwKJJAGmp030H40+mXrKupVgGUiCCJBHYQd6zjTmXFLtq1xDFNYxxwN85DcTEIhs3oGjISdRH5ms/grQ4jiMHbu20tB0xihrK5EYrLLfRf2oPfFdVxHCcsfZriLY2S4Fa6g7EZ/OHcxB7ztU+H4hhiwHRR1EBXUI6jsAYAx7NK1qvZaLUyujd6s5jguUVyxxG5cxYi7hMDctueq4yMMjj9sMnvNUsP5RhrWGxrYW6r277Yi9iCbeW5bxBAZYDZgIyxI6zXY8RbsmWcWzpBJCnTeJPVQXiXKW2ZtWlN07ZLahz7DpkUe2fZQvE25RuTg7yNFYvq6qymVYBgeogiQfCnzWIbhfELglUs2h1K7MzAdQ6Og9wFWuTlzHJiOaxNqEKMRdtuWtSI6JDSVOvdWL/AC39lW+Ov8GnNHr5GupUqiuXaKUlFXYSVylxltLf7wfwtVSveKXZ5v8AeD+FqZNNw888LoTVVpWHUqbNKaeLHUqbNKahB1KmzSmoQdSps0pqEHUqbNKahCfDecPfV2aoYY9Lxq7NJqcxsOQP5Sn/AKS9+wfzFcfbEknVkXzdTtrMnz5gRG0yRKqNa7Byh/8AFvfsfzFcZvAgFguUZUUsJIMqVMwsksYbeR1iuXiZNVEk+4PIpXbVyWxhDdfIHQjdmUEaZVYAFjoSSRqNMp66P2OE4dRlFq2fN6RXNmzGCSzEkR/KhHCMQovOMirzhzIsqVgKDkEDWBcRvZHbWittEQkwFG51iZPmzrP4U+jObimm35ASjCLta3mAuMYdLAOSTb1zIJhGBlWUzOUkAEdU6ddUAcW4DANBEjpouh1mMxijHKXHFbBQqBzhCidCYgnsE6eLR2VLwvDXBZQOOkFA010Gg264iuxSqqMbSepjnTcneK0GXUsek/VrHj1fP31A9ux6b9XV3Certnt99KlWtIpsrtbsQem8xtA3ynrg/ey+47ncC3pUqdFWBuQPUL0qVOiCdf8Ao6/8DD/vH/jetvSpV5+v/sl8WdGn7KFQblfaZ8HeVGdGYKuZAS6hnUMQF180mlSpUXZoKXIwHBVxuEt5bV68yy32Vy1nAMA9FiNAJaTIDZeiNa1/Bnu3LV44n7aGUrntACCokBFWd57TSpU+cr6iIRtoSjAWxP2FoexLkT7Mv5VbsYsoIW2ijsVLg/JPZSpUsbyJPrG5p0RqNejd6t/u1YweOzaMIbXYPlgd7Aa0qVBLkEuZNcvVSvX6VKuHi6sjbTigZjLstb/b/wD1arFKlXS9Etyw93uzHi1ap+gqVKlXVMoqVKlUIKlSpVCCpUqVQgqVKlUISYfzvGrk0qVIqcx1PkUOO64e7+z/ADFchNs7EuCOagMtxkJB6W3UsmO2O+lSriY1/wCVLp/0apZSG9bCoxDsWGYqgS6CSmfIcx2aFsgdhnqUVeHKG8CqrczSbgl7fSyqCUfTKDmjsrylT8PFp82JqVLrkBrWLGJvRi4uBgyq3mlCY80jYd3bvNaLhvGbmDU2LxLtbY5Xjz7Zgo3gYPeDSpU/FL8S+B0PRzvB33P/2Q=="/>
          <p:cNvSpPr>
            <a:spLocks noChangeAspect="1" noChangeArrowheads="1"/>
          </p:cNvSpPr>
          <p:nvPr/>
        </p:nvSpPr>
        <p:spPr bwMode="auto">
          <a:xfrm>
            <a:off x="520700" y="730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AutoShape 14" descr="data:image/jpeg;base64,/9j/4AAQSkZJRgABAQAAAQABAAD/2wCEAAkGBhMSERQUExQWFRQUFRQWFxUXGBcXFRYWFRgWFRcVGBgYHCYeFxkjGRcUIC8gIycpLSwsGB8xNTAqNSYrLCoBCQoKDgwOGg8PGi0kHyQvLCwsKSksLCwpLCksLCwsLCwsLCwsLCwpLCwsLCwsKSwsLCwsLCwsLCksKSwpLCwsKf/AABEIAKgBLAMBIgACEQEDEQH/xAAbAAABBQEBAAAAAAAAAAAAAAAFAAIDBAYHAf/EAEoQAAIBAgQBBwgGBgkEAgMAAAECEQADBBIhMQUGEyJBUWGRFDJSU3GBktEHFSNCobEzQ3JzssEWVGJjgqKz4fAkJTTSNZODwvH/xAAaAQACAwEBAAAAAAAAAAAAAAACAwABBAUG/8QANREAAgECBAMECAYDAQAAAAAAAAECAxEEEiFREzFhFEFSkQUVMlNxkuHwImKBobHxIzPBQ//aAAwDAQACEQMRAD8A36jiltVEpcJdQZykhTmzMW0AG0abGnZeKdEk2fuyNADJWfybxo/xPi9nDrmvXEtr1FiBPsG591Bm43hOIKbNjFLnlWGXz+iZkK0T7q0pt65dN7GZpLS/7iwg4gGHOmzkOaSsAyVIWO/NH41ST60UIv2TdRZoJ2Jlojs6u0e2ri8kvs8jX3eLiOGYBiMls29mJ7ZnqIBqrc5HhAHuYq7CdIliQAACDrm6OhOvfRJx6eQLUuvmP5viRCy1qZlgANI5uPbP2k/siN6fg/LyW5w2oFtsoGs3MoygkbLmmflQY4GxlZxjrh6Odisk5SSFBgyP0wGXv8JPq6xmI8vcbGA2UAkud5iZDab6GaOy+0Bd/bDfA0xQVhiSpPRylYnY5s0aTMUQahHJqyiqxTEG+CLe5krAIG5JE7+6izGly5hx5EAsgGaa9PY1C4NUi22Nc1A90VO2EPbUXkY1nWKK6BsypcxQFV2xDHYeAohdwoHV94D8RVtsi9gqZ9kWogWzdjNnkaSJ7pnakOIJ2/hXvGSLjEKQeiNQew1nBiMvVPvApsFm5i5vLyNMuJU9Yr031HWKzF3HMNxAq9hELqCDGg6qKUFFXBUm9Ayl0NtXpoY2HuWlDlpDHLA0g7j8jXtu/Pj7aFWfItpkWI4fiSzFb4CkmF10HTjWNIlPCm3OHYqNLw8TqZeG83o7p0dujE60ZBpGmKTENHh83vn+W9Am4diYjnoOWJknXWTBXrJU/wBmI1Bo4aYatOwD1AhwGK1+2XWe0DXOJAjSMymNdV3pPgcToRdAIjrYgwzNtGkjID7DRk0w0eZg2K/DrbqsXGzN09d9DOUbDX3CqONwl5mYpcgGIEkRoREAH70NPXtRQ0xqietwWBGwGI1+2nUkbga85oYGo1t/CRUfkN/ru6iNQTsARqsakmDv3UaaoXpqkLZVwFtlEXGk9LXfcGBJAnX86H4vD3i5KXAFiI90Tt2mfcKKPULUS3FtgkYW8CCbgOokawQAAR79T4URS4oyFhIDksO1ehp7wDXj1C9M5imwmeI4Wf0B33026f3ZjrXw7ta/luG1+ybUR1GDlI0M9sGSPdQ5qhaqVJbvzI6z2XkS8UxFt2BtJkWDI31zMQfhKj3VZ4PjURCGYA5ievaBQt6iNBicHDE0uFJuwNLESpVM6WoA41xu9irrXbzlmO3Yo6lUdQqlbuFSGUkEGQQYII6wRtWp5LchfKrVzE3ry4fDWyQbjCZPXAJAjUCe3SncpeQBsWrd/D3lxOHuMEDqIIZjAB1IgnSe3Q0xVaaeT+je6c2s4e5KfS8yAW8YC4GgvL54/bX73tGvtroWH49g8XbKpet3FcQVzQ0HqIMMK5sfossoy2LuORMU6ZxaydHr+8SJ2PhtQXgP0fXcRevo7pat4YkXbx1UET5u06CZkQKxTp0J3lF2NcZ1o2i1c7CvAMIqsAiBWEN0iJAKnedNVU+6g3FL3CrUm69qZJgOzsTr1KSSdT41gePcgFTCtisJilxVm3pcjQrtJ0JBiRI001q9jPozwthbZv8AEEsm4gdVZAJECY6WsTQRhBaub8nctym+UUbLkbxjCXzeGEtsipzYZm+/OeIBJIiDv21pCKwv0aYC3Zu4xLN4X7YOHi6ogNK3CdJOx091bW+DlbL52Vo9sGPxik1UlOyG028up6ziobl4VzTheJuW7YbDkq3k+DS8cuaMQ+JKvnDCDcyEz1xRjF8Yv2sWbbXHKq7KF5penbTCtcFwHKJY3AdAerqouFqDxDW3MYeyq1zFv7PdWPwnGsTcVQLh6V6A+RGbIcI16PMC+eOoabSYrwcbxAtvdzBGZMAzHIqFs2HdmUOUKq2YCMwjqETV8OxWc01+45BnNHvqkwJOxofd4pirl0AXHRGuWEym0gIFzCG8zEFTDZ19gmq2A4rfe5hgxg3FwZKZABcW6lw37sxIylV2IA99XaVtLEuu8KOWUZoPtGse2gNy/YDTeDM0iAM2o02jT0pnuiiHFLapjLRIF1j5OnNEOGXpn7Sy66GJOdTpG9DW4o3NsYUMiLnPNL0XONFrrWJ5kgR39tHDNa4MsvJk9ni6g/ZYdyOkBOUbzrMEzqNJjSiPDrpVRmEGNRMx3TQsY66WtgFcpa6FdljnsmJFtOiqGSbfUoXfNOlPxGPvJaNzzjzt5MnNpoCb1u0RCyYuLbM9c1eW/MrNsH8Ric1sKykLIaevTsn20yyydSk+0/Kg3FMTctC9qBkvBTCKGuRhrZOUlChbMJymM3mg15jOI3Ve+EmUXFEWzbE20t2bb2bu0yzs25I6uqhUF3FuTNVaaQKewoXjsRcs2LZzkNzuHFy7kWUS445xwsQIBjY0C4Rj76rhrYbKpBPSB+0LYy6riMhJISNAVyzJ0qJAM15FRmhHGsSbd7OM0LhLuqgNBN6yAYPR69zsNdYqmvGLwFks8zdvIwVVzuFvKiMMyBbgymCFykg5uqiQOU0WUnqqM0G5Qi3zy88GNvye6ECTmN7nUjmz6zLlg9k1Xx3GcQGxOU9JBijkKKeaFt7QsttqWDNuTO42qwcpoCpqM0Fv3LovLmuN9lex9tTkUBstlWthgFgkkke6vL/FLqJhpYtcdLN1wbaBWFx7QZICyYDNppAMk7CrRTgF7ikb6VCVJ21oLi8c9m1dVXc3RiMaRmVSOgQyqSUM5gcwUDWTqAKtcQxbZcYJ6SLiAtnmgy82qWylwsROpZt5DbaRRZrAuldlpxUDVX4lxG6HxOXzkGLOTIpyLbW2bNzaTmLNuSD2aUziF+8hdZHRvX051kUebZtXLakBCDLO+gEtETRKYDoPcleozbJBIBgbmNBUr3Dzt5GghQSuVQFSDbGVsyhw3SaCSQ06RFVL73OccqCzW1xuVMnQCi1bNptB0y2p1JmKNVNBXA1s2I2yQSAYG5jQVG+GeJytG8wYjtqZlY82ScwjGAMAYjJhoBORQ2uYSBrtrFeYO0OdxJOQOVfIWsu7/oFOYESCmh6MEnWi4ulyuzXdrlI2yQSAYG5gwPaagNF7Rk2XIeAuNVlCqwcqiFcsIA4aDlLATkjqNWuB4VbiubiBocBSRBym3bfdVUHpM2sd2sVfaEuaBeDb5M84NgzxDgXk2HI5+xeLNbkAsC7MN+0NuetamxXDzgOCjC4l1t3sTiEKic3NjnLZL6dShJMdZrn2H4Zi7bZkt3kb0lDKfEV5icBirjZriXXb0nzMfE0vga+1pe/W5u4uns62sdmtYXFvdt2MXhrGNw7KP+qAVSoIOpUkydvNiZmgvDcDZuWeK8NwjgPzpa0C3nLltSobrAdGWewiuboMaqZAb6p6AZwvhMVVt4C+hDKrqw2I0I9hB0oFhfzBuv8AlNVi+QF3C4C9exV42GmEsKQwukwAGho7e3QV0njtjEsmH5jB4fEjmVzNeyyphYCz1GuH4tcTdIN03HI2LsWj2ZjpUgxWLGnOXh/+Rv8A2op4eU7NyVyo1VG6UWbvhPG/IMVixihawz3TZfmlBZAMrebkBAGo8aLn6SMN69Pguf8ArXLX4Ni7o502r1wHTnCrMDGkZ9Z7N6j+oMT6i58BrJV9G06ss8qkk9k7IOOKnBWUV+q1Oqn6SMN69fguf+tUjyxwPPc9nTnfSy3dDGWQIgHLpMTFc3+ocR6i58Jrz6ixHqbnwmgXoil72fzfQvttTwLyOpn6SMP64fBc+VRt9IuH9f4K/wD61zD6ixHqbnwml9R4j1Nz4DVeqKXvZ/N9CdtqeBeR0m5y9wx3vt4P8qgblrhDvebwf5Vz36jxHqbnwGvPqTEepufA3yovVVJf+s/m+hXbJ+BeR0D+mWEG11h7Aw/lUL8rMG0h3dwSCQwYiVYODHcyg+6sL9SYj1Nz4G+VL6kxHqbnwN8qnqun76fzfQna5+BeRvP6X4SSeduSd9G19ulPs8scIDPOvO0kN8qwH1JiPU3Pgb5UvqTEepufA3yqP0XT99P5voTtc/AvI6TZ5eYVTIvHaPNePypv9PsN61h/hb5Vzn6jxHqbnwN8qX1HiPU3Pgb5UPqmj72fzfQvttTwLyOiry5woM86ZPXlb5U4cusL64+D/KucfUWI9Tc+A0vqHEeoufAanqql76fzfQrtc/AvI6T/AE6wvrv8r/KvDy6wvrj8L/KubngWI9Tc+E159S3/AFNz4TReq6Xvp/N9Cu1S8C8jpA5b4QbXv8r/ACrz+m+E9cfhf5Vzj6lv+pufCaX1Jf8AU3PhNT1XT99P5voV2qXgXkdOwPKmxeuC3buku2whhtqdSOyiz3rIeBdYr951PRHnD2sBl1MaSO2ubcjeGXUxltntsqjNJIgDonrNarGYB1e6lq39kztl+1tnoMZbKxMqTmYiYI91ZcTF4RKNOTlffV/0bsJThibupaNrdFbvJOVfEnw5UWnzK2x1IIKqwjbtrPHlRiI84adx+dHeWGFbNa5hSRbyBcpz5ciIAJ64IieuKA4hcXcXKyOR+x7947hWDE16qqaSfd/B6r0ZhcHLDpzjFu71b1td2/Yo4vlXjDiDZtFTr0Qf2cx1J33pzcW4nJ6Kk67FfwOeh+P4FifK2ZcLcuifN5tmDdADqB2391eXuH3kjPw0rO2ZbwnbtIn/AHrfxZ9zPMSo0rvRFz604kxC5QdCQOjHRIBjpRMsB76Fnlpidsyx2QY/OvWw9yZGCgiPuuRpMyCYO48KcbT9eAG5P6wdum+n+1Xxau7A4NLZD8Dyqv3LqqzAhjB0Ouh760mH5x1BF5BpOUuVIAMbVk8HgLhxCNzBtrI0AOUaRu3/ADWtbhcUBbRWNwZexbZEnMOvWIP50fFq5ebA4FLM9ENKPvz9qT/eGTTeauGCLyGQD+k19hk717ieLXA3QY5erMLc677CKh+ub3pL4W/lU4tbdhdnobIMPhLev2oHZ0SfGoTgrek3V+7MA9YBImOqSPdVq+lrWHEhSfNEFp0G20DfvFUVykGSAZEGBEQxOkTuFH+Kt6EEJwtuT9oNgZg7mZEe0DxpXOH2YgXxOmsaTJnv2irFzC2c36YRmgwo27QZg/hVO9hE0i6pkMSQu0KGjfcmR7QPc1PqUQHBWvXAbfdPf/t49VU8Zh0VVy3A5IkgTC6DTXc701zUL0+K6gXOmcI/+Dt/vW/1WoKRWz+jy3bbhdoXApXNc86Ms840b0c8jwfo2P8AJXInVUZyVu9mvhuST6HLTTDXVPIsF6Nj/JS8hwXoWPBKDjrYrgPc5Sa8Jrq/kGC9Cx4JS8gwXoWPBKrjLYrgPc5NNKa6x9X4L0MP4JS+r8F6FjwSq4q2JwHucnBpZq6x5BgvQseCUvq/Behh/BKFz6E4D3OTzSzd1dY8gwXoWPBKX1fgvQw/glBmJwHucoz91TYS6gb7RSVg6Cuo/V+C9DD+CUvq7A+hh/BKFlcCW5zZXsR98adgiQB/Oa95yx/b8B6Q1AB9Ga6T5BgvQseCV55BgvQseCULiXwZbo59wW7bGKtZoFvnD58ARDRmnTsroPleB9PDeNul5BgvQseCV75BgvQseCVaVlYbCEoqx55XgfTw3jbr3yvBelhvG3S8gwXoWPBKXkGC9Cx4JU1D/F0F5VgvSw/jbpeVYL0sP42698iwfo2P8lLyPB+jY/yVWpPxdBeU4L0sP426z3HGstcfmmta2rcEFQsh3LLmUHKSukjUSDWi8lwfo2P8lLyfCdlj/JVfi2KakzOcmLw50IVVWW42WGD/AGbByoDwC0DQzqO+nfSD51n2P+a1psLZw4Yc2LWbWMuWe/apcbwu1ejnEDRMT1TTYTs7sjg3Gxy7BLbJPOEgQYjfMdAfYN/dT2w2HnW63h3fs9vh3zp0X+jOG9SngaaeS+F9SngfnT+OuovhM5k2Ew0ibrRpPR2ka/d7Z8BvOlS3awxQZ2IbWSMxO7dURGXJHfM11Y8ksJ6hPA/Omnkbg/6vb8D86YsTFblcF9DkLYXCaE3X1AkREEg6SFMwY7PfOkK4DBazff4e4f2P+ba7nsJ5E4H+rW/A/Om/0FwH9Wt+B+dNWMj1/YrgPoc5biI0GRTHVlX2dWtQPxUegveSASdc2pqe9jnJBlAVPRgDQxl/L8qh+sXkH7MxBHR9EyNu+mpCbg7GXwxnLl0AgAAe2qTx31bxLFiWJHVttoAB+VVHWtEeQDK71C9T3BUD06IJ1zkWf+02v3j/AOo1bHAwUFYzkef+0Wv3j/6jVpMBeJsuF87KYjeYIEe+vLYidsTJffM7dKF8On1Clx1UEtAA3J0ApwAPZXOeKLjshz87khs0nTL390UX5EJio6WliNA8z/g649ulYKePc6qp5Gvv+DdV9HqFF1OIn0++8LX+UQXENZ5piFayvOaZc11kAG2/TmO41UucuLANzoki3e5piMpgZXJuwPug23B6+jO1H72BtuCGRWDEFgVBDFYgmdyIEeyvBw+1p9mmggdEaDXQaaDVvE11LxOTqB8Rynjm8lhnz2Of06h1LoCJJ9ndJ0qBuWQDovMyLly1bVlYNPOIrgjTaGFX+UGFRLDOti3ce2mVFZAwgwuQdi67Ais5xHi1y1nBw9rnLaJNvLNtdLAVp063dZna2Ow0cUn3FNtBQctLbBjbt5wt17Z6SjRLb3A430YW3gb6UsNyt6Kc5bCyEzknJDXMxRVVhmaQO7fSaptx2RpYtysgzbb7NAtoKzCJyhb17QdQI01r0cQRblhVsWXUI83ksstu3mLi0F0OVSwadfvAiZqWWxLsI2+VIa21wWfswAJzoGLkL0cp2EsBmnviNalucoItzzXTF7mSmdYDZc8h9iMsdmuhig97iYFmzeFmwbl1biPNo9IIIFpIkw0QCZBEaVNwjiK3XGHu2bK2ucvqqZBAa0wyiJIzEFjsO6plJcu4XlWr271wWmyWlQgnTPmVWgaQCAw6zSxfK22ly/bVM72FRiAV1BID9pAQMpOnXptQVeNMQ/2OHm75SrLzRZm5lSbYcBtVgGZ7RoAZp+J4vAe22GtZFt28rtZbmucZrRvCNsoDgwDM22nqqZehLmivcai5lW2GARHdsyiFuEhSo+/5p27ok6UOucs0QKbloqHyMCCrRadXYXGjzYyGR1DWTBqsnFzcuWS9m1mBthAbbF3DOVNyyx/RqoAaD1bxoaZiMe9q44XDWFtHFC2GyAEyjZ2IzATBjMY84iDUUUS5btcswXtKbBHO3EtqQwPnW7dySI0gXV6+o90yYXllauQUUZOcuozFl6K20NwXIEyGQExvQvBcdZgguYa0ua5lA5s7K+HWY1j7Ilh3WxtBAbc5RvzZbyNdOdlTbYHmRbJssAR0tGKkDqDRV5ehWYMYDlYt9bZtW8xYMzAui5ArBDrqGbUGB1de1NHK9Yzc0cgIVjmWQ7AsoC7kQBr37GDUeBxQvXwlyzaPSdivNnnLRSAtxmbQ5wBER1bwYPfVdmQ3NW8wBUHIshTMgGNtTp3mhdk+QSuwBh+Wy3Cot2HYnNI0BUrbtuykRAM3AupA651FHeF4wXrSXIAzCY3g7FSYGoII2Fe3OE2WMm1bJGoJRSZgL2eiAPYAKpcaw15LGXCBUjTKAAQvYg2BpVWajFySemwynBzkotpX35BRbikkAglYkdYnaeyqfFsKGSY2/I1z7hCYvO3N87545yJmf7XfW35OpeNlhfzZifvbxlX+c1zaGL7Ssrg1z+B0sRg+yvMpp8viDOC24xC/4vyNaLG4plOVFJJEzBMQVBjtMFjE9Q7aD4G3GJX3/wAJohxaw7MuW/zW+mkned+7uMVpwUbRae5nxsrzTWyGtxDECYsSBoDME+drEHqUfGOw0xOI4nNHMDLoJLRGrCdAZ0ynq36zUd3MHzeUgIcrZYmRmB0PeJ0H8qjxTHMf+qCgvniDoFy6Az5sLHZJJ3rekvu5z7suHiN7IDzBzHPpm0GU6E6TqNdqZa4hiSQDZA6SgtJ2LdIxHUvf1d4qJMFf0DYkSFggAbxLE9u/doAacuDuzHlI3AIETPZ74nuiBU06fuXqPPFb+oGHOjAatAiASZjvjT21Jcx1/MwFkQGIBzbjqO3XUFrDuUIbEhgysJ6I3YaiI7x74qO7w65PRxQUDTUAk9mYzvED3VLK/wDZWphjcuDzTaEDt36Qkjs8786quLgJbPbBhkPZlzfjrr7h10y7hl9b26TtrAOpg6a6UPxq5XIDZgNjMz4V0oq5kbLOPxFxOu0Z1hRI6KhR+B/A9lOxNuVdTetZZMsE6RCKCIGbUaR7vZQd2PbUDmnqAOYfj+ItcADZdDIIWDsF33iFGlDnqZ6henxVhbOsckz/ANnt/vH/ANVqMcBxcNHu8f8Aeh/IO8i8KtF1zqXuDLAOpuNGh0oymIw/VYHwW/nXmcTh5TxDqJ8js0cTCFHhyXMNugYEEAg7g6ivRQpbtk/qR8KfOpFS0f1I+FPnR5BOdMJTSmqS4W2f1K/ClI4S36pPBKqxdy7NeUKvYjDJOYWhBiPs5mJiBrMaxU1u3ZZmUJbLLGYAISszE9mxqWJcv0qqeRJ6pfhSl5Enql+FKhCmMfiQxHM5lzkA+bCy0dZzCMpnTcikeJ4jLPMGej0Z7RJ19und11c8iT1S/ClLyJPVL8KVCFG3xi+XK8xJGWYJgFhO5EH3bU/DcQxBZc1jKGIB6Xm6kE+EH3d9W/JLcibS/CtO8hterT4R8qhZQucSxClpsSM8KZ+4SFEwTBmT3CKu8PxFx8xuIU2gGNqd5Bb9Wnwj5UvIbXq0+EfKoQs0qreQ2/Vp8I+VLyG36tPhHyqELNezVXyG36tPhHypeQ2/Vp8I+VQhamvJqt5Db9Wnwj5UvIbfq0+EfKoQnW2ASQBJiT1mNpp1VvIbfq0+EfKl5Db9Wnwj5VViFAJGJX2t+RpvH3w4ZOeRmPVEnYmNJ11n2TrRO1g7YMhEBHWFAPjFTlaGnHhth1JZ7ALE3cOnRKv0QFAHcsDQneDlk9RPVJpi8QwyHMA82w2mpgahgATrqG210nYgnQZRSyjspuZCrGbTHYXnCRbfO2Zj0T98QZ1jUSd/5UsM+FbIQj5s2dZOufz5JzHrX/grSZaWUdlXnKygu1wGwwDG3BKgQdwCuWPAmm3+SmGdizW5JJJ6TDfXqNF6VDnluXlRx27gwBJa2DlzRrJkaDeq93BqCRzlsxMEEwYB/mB41Pfx9sx9moAmBHs7+6ffUD8RSI5pdhOm8Tqde/8ACuqrmLQqNhVk9NIDosidQ3WJ7ADPuqB8Es/pbY33MHQga+O9WHxya/Zrq07aAZQsD3yahTimXZR52aNh93SP8Oh6pPbT1cHQgfhyevt7ExruOodtRXuGpEi8h0JjvGaAPaAPHxlvcVJRlygZlA3OkEnQe/bt1oU9Nipd4Lsdb5FieFWP3r/6j0ctWKEcg1nhlj96/wDG9ai1Yrj1JWlL4s1KN7fAitYerluxUiW4pzGBWZyuOUbFPieMNq2Si53jooCJaN4HXA1ga6UMtcLvYiWxJyodrKnUAjZmBgnUiRuOzWq6YxS1/F3p5rDZsmmoCyWYAE5tP5aCNatn6WOHsVGe4oYwGa04XxijUJP2UC5x72aC3ycw4j7JDGxIk9kyff414/J+1znOqCtzpkMCT0nEFspMHcn3mqz8ssMMWMIXIvEAgEHKcy5gA20kVE3LrCg4oZnnB/pugdNSvR9LUdVVln1LvAdhcQ2FYWrpZrbHoXnMkEnRXY6Ek9WkCN9SD9YtPpD4fiyLBdxz3RUsjICToIaNDOk0Z5N4tsrWXkvYOQtEKRqFiSSdB1+2pKDXNWJGSfJhulSrwmljCO8dV9p/I1luXF7Ktom4tsDnSXdS6DRACVB13ge2tJiLmq+3+RrN8t+CPirSogP3wYyyM2QgwzKDqsb9dNo2zK/IXO9nYz3C8JexClrOKwrqDlJGHfQwDGr9hFGuSrXExl+0z5gtq2cokW85W1mZVJOWST41U5JcAu4K09vmrlzM+efsVjohYjnT2UU4Jw+6MZfvPbKI6IqyyEkgIDopMeYfEVpqSV5JWt3chcVon3mmzUs1R5qWasY4kzUs1R5qWaoQWIv5UZoJyqzQNzAJgd+lC7fKTMYW085ssGFI6SpJG4Etv3N2UUzUs1ErE1BK8qVgE2311gasokTmA82AS3sHfRDh3EBethwCskiD3GOrSps9LNUdu5FK5NbNB+UPELltrao+QFbrMQqsTlNsADNoNXotZO9RYrh6XCrNmlQwBVmUw0ZhodQYHhQ9+oXcALHFLjMV8pcEc5+pt/q807doViPZ7Kdb4g7MqjFN0myqeZtweqQQdpge/s1oyOFL6V3X+8f2dvcK9+rF9O7/APbc+dFeINmAxxR5jyppH9za7Ce3sE/hvpU2CxF262VcSw7zZtx1kDfeBPdsddKK/VKelc1/vH+de/Vi+nd/+2586puJdmUsYl+yjOb7OFBOVbVsMe4dp7qxnHOXuJtNb5skK9pXi7bUXBLMIIA6OgGm9bvE8Ct3Fys14jfS9dX8VYGhuI+j/BOZdLjGIlr98mOzV+81WhZg7nEmmSto9LNB2kGfSqhjbxeOigidiJMxuZ12q1dFjtudUaDt1n3RUNw4fsuA9mnYdZnectdaNtjAwXcT2eIqu60SvGyYjONVnaI+97+uohcsCMysYLd0idJM+jGwHXvIh6YNgW4qB6LOcOB+sJg7hd4MdfbQ3F5cxyTl6s2+3XHfNOi7gtHX/o7H/bsP+9ufxvWyVaxv0df/AB2H/e3P43rZCuBX/wBkvizoU/ZR7VXimLFq07kwFUmdfYNtdyNqtU10BEEAg7g6ikjDG4jDBeC4ggk58PdfckarHRkCBABjvrmL4a6uAwT33e5gGuvmtIFU22DuD0oJOYZyJ7x2Gu/i0AIAEdkaeFY/6S8ViLeHtphWFsu7Z2lVC20RnZszaINN62UKrTy7sy1qWmbZGK5QcF8t4vdWw0MMLbu2GBgZkS2U17CDv1aGh/BcTcuWeMvdEXGtIXERD842bTq1mtDyd5WcRw6hcRZS+pZkDm5bS6MoJJLahkAUnMerWYij+D5b3L1y0FwttbV26LbXDeR52kqEEN5w1mnOcorLZNK2t9hKjFu99de7cA8juQ1zF2MFevYmbNmXt2BbAKw5MF51BKjqrc4cheIXAI6VlWbpLJIIE5Ykadc60bUADTSqmKxao0lSSRuqyYkCJHeaxVKrm7s1RpqC0LbPUD3aoPxhfRua/wBhqhfiYgnK+n9kztm/IeNZJNjHItXbnSX2/wAjQrj3KkYW4itbZlZGYsv3Y0AiIMmBqRv11PbxYdlgEQxGoI+6e3qq1dVGIDBSdYBgnvgGtGGateSuDcA3fpCsgN9ndJAXSFEl1zASCfwnrPVSH0hWSP0d2REiBpqikDWWYZ9gJ9m9HThLfoJ8K/KvDhbfWifCvs7K2ZqPhfmUAk5eobVxltOzojPlkBXKsgyo+s/pFgxB17KgtfSTbIfNYurlzRsZUNlVj6OaVMaxOu1aQ4S31onwr8qQwtv0E7PNXfs23qKVHwPzJqA1+kGyWjmr0SFBhdWJcERm6sm/9oDrp9nl3ba7btC3czXGtgTEBXFo5iRIkc4NO460a8kt+gnwr8q9XDWxqETQ9SruPdvVOVHwvzLLU0pqIvG+lLPWaxdyWaU1HNeF6liXLFo61YmqdhulVqaGQSKXG+ImxZa4oBIK6GY1IHVWX/p9d9Uni1HOV/8A4j+1P4hWDtYIsqkMMzFgEO5CzJ0k9XZWilCLjdiKkpJ2Qfbl/d9Uni1QXPpHuj9Vb8WoQeF3CDGUkAkiToAofUxEkEddV14LcuFwpXouUE6SQQD7NDPaeqnqnT70KzzCt36U7w/U2/FqrN9Ll/1FrxestfGUtIllkQNdQYJHbAmKpphHuS2qiduka1Rw9LvQPEnuae7hGn9Ksaalu3/+VSxdpkCkuCW1gNMe3vqV7Lbc2de56rnDsdrZPsDbaa/iPGhiUUrlw9pqu7GrFxu4fj86rue6tCAK7moXqd6gemxBOu8hcVzfDLDQTF19BE6u46/bWiXlAD+rbxX51mORgnhVkf3rf6jUesYeuLUjFzk3uzXmkrJbF9eLk/q28V+dSrjWP6s/EvzqOxh6upbis0rIdHM+ZDz7+rPxL86HcZ4V5SFDo4ylj0WtwwZSjKwYEMpBOhFQ8W5dYTD3Dad2LqAXW3be5kB1lsoIXSnpy2wZNgC8p8pnmtGhoOWCY6JzaQY10qKMlqkRyi9GygORy6639WzHp2ekddG6Gq6kZTpBjapMJyTS2yELcOR+cUE2YB02hAVHRXQRtRk8cs+UjDZvtjb5zLB8yYmYjfqmoMNyow1zEvhUuA30BLJB0iJ1iCRI0Bq7zJaBba6/qz8S1BeS4wIyGCCNGUHXTfqNEqVKcUw7AF+FuY6L6bfad4b36ioTwR/Rbq/W6aR3/wBkVpKVC4JlZUZ25hrishZYGbtB6j2VT401jMOdZlYrAKzsWyn8WHuo9xc6J+8H8LUH4iTpCK+hmULRGo27+rv7q04eCgrIVPQH3Fw3XdeJnr06IMklZAgg693YKemGsXDlF1yWnXYnMWB1y7yGA7IAG0U4XGKScOofNAGSQRA0kag6Rm26IqfDM0qTZUQYkLDRlYyAdjm6ifvd9aGLHC/YdWshpiSR1wCLmmkQJAHcNNqoWsLhgk57igyxncSJ1gEbdL/FJ3qaxeudJuYUdwUqxLNBBJ080anbapsEgYdOyq6W9MgEEglgZ3CnrHb7anIl7lTmMKunOuJ0HnCIInTLAiIO0SZq7hGs+TlRcOTpIWJ6QLCSJA31GvsqOzmYMzWUXT0SxLQpmAJI1PfIryzfeQpsgISCcqlYIAaTMAwwUd/u1j1ImV72Bw6vDNcUq0zMjMUZo2J0QsZ6u2rHDnsW2YpcZp6JGpE5uwLAM/n317bxFxyM1pSJOrKy7qwzQ0wSIBHUJ3kVHdzSgWwmoVjmTQOTqQRtHfBq+ejIPwmGsucwus0NnOsL5xMGRtKkHXq12FS8Te07qjF8ykEBJ1zdZjcD8J76Zh7rByBZCqWUSF85SXk6bRode09oojkEzAntjXs3oHoy0W8O3S8atzVDDHpD31dms0+Y+HIE8rj/ANK/tT+IVgEKZYZelJOYTMQsa7b5jt1Cui8ewwuWHUuEGhLNsACDrWNPB7H9ds/899OpVIxjZsTVTzXKD28PJ/SZZMHTbKeqPSj3VXu2sKN2uGAm20z0tY7Px7aKPwvDf16x/wA99V7nBsMTHl+Hk9X/AA1ojOO4rXoVHw+HsKlxjdDXFQqNCV9MgRt1CaDXsTZP628IkaSQekSDrHUR1CtBieSdo+dj7OgjWTAHV51ULnJLDA68Rw4PYQfnWiEod7f3+hTv0E+Lb1jeH+9QHHuNrjeHZB7e4eFW7uIkH7O3rM6idevuPfUN/Gaki2iypWARGpB6t9oql8CgXcA7T4f71WuAUWuY5Z/Q2/w/5H/O0Gscco/U2zpH4ET7ev8A3gh6b2BsC3qB6L3OKLEGzb2YDQCMwInQdUz4bRVbGcSV1Yc0ikmcwiRqug000Eadp7abFvYGyOncg1nhtgf3r/6j1rLGHrLfR4P+gw/71/43raqIrh1nacvizfCN0mJEivLlwKJJAGmp030H40+mXrKupVgGUiCCJBHYQd6zjTmXFLtq1xDFNYxxwN85DcTEIhs3oGjISdRH5ms/grQ4jiMHbu20tB0xihrK5EYrLLfRf2oPfFdVxHCcsfZriLY2S4Fa6g7EZ/OHcxB7ztU+H4hhiwHRR1EBXUI6jsAYAx7NK1qvZaLUyujd6s5jguUVyxxG5cxYi7hMDctueq4yMMjj9sMnvNUsP5RhrWGxrYW6r277Yi9iCbeW5bxBAZYDZgIyxI6zXY8RbsmWcWzpBJCnTeJPVQXiXKW2ZtWlN07ZLahz7DpkUe2fZQvE25RuTg7yNFYvq6qymVYBgeogiQfCnzWIbhfELglUs2h1K7MzAdQ6Og9wFWuTlzHJiOaxNqEKMRdtuWtSI6JDSVOvdWL/AC39lW+Ov8GnNHr5GupUqiuXaKUlFXYSVylxltLf7wfwtVSveKXZ5v8AeD+FqZNNw888LoTVVpWHUqbNKaeLHUqbNKahB1KmzSmoQdSps0pqEHUqbNKahCfDecPfV2aoYY9Lxq7NJqcxsOQP5Sn/AKS9+wfzFcfbEknVkXzdTtrMnz5gRG0yRKqNa7Byh/8AFvfsfzFcZvAgFguUZUUsJIMqVMwsksYbeR1iuXiZNVEk+4PIpXbVyWxhDdfIHQjdmUEaZVYAFjoSSRqNMp66P2OE4dRlFq2fN6RXNmzGCSzEkR/KhHCMQovOMirzhzIsqVgKDkEDWBcRvZHbWittEQkwFG51iZPmzrP4U+jObimm35ASjCLta3mAuMYdLAOSTb1zIJhGBlWUzOUkAEdU6ddUAcW4DANBEjpouh1mMxijHKXHFbBQqBzhCidCYgnsE6eLR2VLwvDXBZQOOkFA010Gg264iuxSqqMbSepjnTcneK0GXUsek/VrHj1fP31A9ux6b9XV3Certnt99KlWtIpsrtbsQem8xtA3ynrg/ey+47ncC3pUqdFWBuQPUL0qVOiCdf8Ao6/8DD/vH/jetvSpV5+v/sl8WdGn7KFQblfaZ8HeVGdGYKuZAS6hnUMQF180mlSpUXZoKXIwHBVxuEt5bV68yy32Vy1nAMA9FiNAJaTIDZeiNa1/Bnu3LV44n7aGUrntACCokBFWd57TSpU+cr6iIRtoSjAWxP2FoexLkT7Mv5VbsYsoIW2ijsVLg/JPZSpUsbyJPrG5p0RqNejd6t/u1YweOzaMIbXYPlgd7Aa0qVBLkEuZNcvVSvX6VKuHi6sjbTigZjLstb/b/wD1arFKlXS9Etyw93uzHi1ap+gqVKlXVMoqVKlUIKlSpVCCpUqVQgqVKlUISYfzvGrk0qVIqcx1PkUOO64e7+z/ADFchNs7EuCOagMtxkJB6W3UsmO2O+lSriY1/wCVLp/0apZSG9bCoxDsWGYqgS6CSmfIcx2aFsgdhnqUVeHKG8CqrczSbgl7fSyqCUfTKDmjsrylT8PFp82JqVLrkBrWLGJvRi4uBgyq3mlCY80jYd3bvNaLhvGbmDU2LxLtbY5Xjz7Zgo3gYPeDSpU/FL8S+B0PRzvB33P/2Q=="/>
          <p:cNvSpPr>
            <a:spLocks noChangeAspect="1" noChangeArrowheads="1"/>
          </p:cNvSpPr>
          <p:nvPr/>
        </p:nvSpPr>
        <p:spPr bwMode="auto">
          <a:xfrm>
            <a:off x="673100" y="225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235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ELO">
  <a:themeElements>
    <a:clrScheme name="1_MODEL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EL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ersonalizado">
  <a:themeElements>
    <a:clrScheme name="1_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iseño personalizado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43648</TotalTime>
  <Words>199</Words>
  <Application>Microsoft Office PowerPoint</Application>
  <PresentationFormat>Presentación en pantalla (4:3)</PresentationFormat>
  <Paragraphs>43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1_MODELO</vt:lpstr>
      <vt:lpstr>1_Diseño personalizado</vt:lpstr>
      <vt:lpstr>Diseño personalizado</vt:lpstr>
      <vt:lpstr>2_Diseño personalizado</vt:lpstr>
      <vt:lpstr>Presentación de PowerPoint</vt:lpstr>
      <vt:lpstr>Presentación de PowerPoint</vt:lpstr>
      <vt:lpstr>Presentación de PowerPoint</vt:lpstr>
      <vt:lpstr>Descripción del Proyecto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MRasmussen</dc:creator>
  <cp:lastModifiedBy>Rosario Dayana Cayo Calderon</cp:lastModifiedBy>
  <cp:revision>4480</cp:revision>
  <cp:lastPrinted>2013-12-12T16:45:36Z</cp:lastPrinted>
  <dcterms:created xsi:type="dcterms:W3CDTF">2009-03-03T17:39:46Z</dcterms:created>
  <dcterms:modified xsi:type="dcterms:W3CDTF">2014-01-09T23:30:12Z</dcterms:modified>
</cp:coreProperties>
</file>