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77" r:id="rId3"/>
    <p:sldMasterId id="2147483689" r:id="rId4"/>
  </p:sldMasterIdLst>
  <p:notesMasterIdLst>
    <p:notesMasterId r:id="rId19"/>
  </p:notesMasterIdLst>
  <p:sldIdLst>
    <p:sldId id="282" r:id="rId5"/>
    <p:sldId id="288" r:id="rId6"/>
    <p:sldId id="283" r:id="rId7"/>
    <p:sldId id="289" r:id="rId8"/>
    <p:sldId id="262" r:id="rId9"/>
    <p:sldId id="263" r:id="rId10"/>
    <p:sldId id="261" r:id="rId11"/>
    <p:sldId id="290" r:id="rId12"/>
    <p:sldId id="277" r:id="rId13"/>
    <p:sldId id="291" r:id="rId14"/>
    <p:sldId id="284" r:id="rId15"/>
    <p:sldId id="285" r:id="rId16"/>
    <p:sldId id="292" r:id="rId17"/>
    <p:sldId id="287" r:id="rId18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7C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591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EB6BD-CC72-45C0-ACCD-CE6C3B9B5D5A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7F460-120D-44B9-B63C-0DB95655EC3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786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1356EF-0B42-46E8-8E65-C16B3823B494}" type="slidenum">
              <a:rPr lang="es-ES" altLang="es-PE"/>
              <a:pPr eaLnBrk="1" hangingPunct="1"/>
              <a:t>5</a:t>
            </a:fld>
            <a:endParaRPr lang="es-ES" altLang="es-PE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3" tIns="46049" rIns="92103" bIns="4604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B422F49-632B-4D4B-9DA0-23F8F7FA4CF9}" type="slidenum">
              <a:rPr lang="es-ES" altLang="es-PE" sz="1400">
                <a:latin typeface="Calibri" pitchFamily="34" charset="0"/>
              </a:rPr>
              <a:pPr algn="r" eaLnBrk="1" hangingPunct="1"/>
              <a:t>5</a:t>
            </a:fld>
            <a:endParaRPr lang="es-ES" altLang="es-PE" sz="1400">
              <a:latin typeface="Calibri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03" tIns="46049" rIns="92103" bIns="46049"/>
          <a:lstStyle/>
          <a:p>
            <a:pPr eaLnBrk="1" hangingPunct="1"/>
            <a:endParaRPr lang="en-US" altLang="es-P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D7E61D-5DD4-4B25-BA21-416E3745AF0B}" type="slidenum">
              <a:rPr lang="es-ES" altLang="es-PE"/>
              <a:pPr eaLnBrk="1" hangingPunct="1"/>
              <a:t>6</a:t>
            </a:fld>
            <a:endParaRPr lang="es-ES" altLang="es-PE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3" tIns="46049" rIns="92103" bIns="4604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00DE221-E9C6-4C60-96DC-C2BF919C273E}" type="slidenum">
              <a:rPr lang="es-ES" altLang="es-PE" sz="1400">
                <a:latin typeface="Calibri" pitchFamily="34" charset="0"/>
              </a:rPr>
              <a:pPr algn="r" eaLnBrk="1" hangingPunct="1"/>
              <a:t>6</a:t>
            </a:fld>
            <a:endParaRPr lang="es-ES" altLang="es-PE" sz="1400">
              <a:latin typeface="Calibr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03" tIns="46049" rIns="92103" bIns="46049"/>
          <a:lstStyle/>
          <a:p>
            <a:pPr eaLnBrk="1" hangingPunct="1"/>
            <a:endParaRPr lang="en-US" altLang="es-P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2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BA485-E0A8-46C7-A731-FF5EFD9A12B0}" type="slidenum">
              <a:rPr lang="es-ES" altLang="es-PE"/>
              <a:pPr eaLnBrk="1" hangingPunct="1"/>
              <a:t>7</a:t>
            </a:fld>
            <a:endParaRPr lang="es-ES" altLang="es-PE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3" tIns="46049" rIns="92103" bIns="4604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B94F63-78D0-4E0E-BD41-C9C60FEB5AB6}" type="slidenum">
              <a:rPr lang="es-ES" altLang="es-PE" sz="1400">
                <a:latin typeface="Calibri" pitchFamily="34" charset="0"/>
              </a:rPr>
              <a:pPr algn="r" eaLnBrk="1" hangingPunct="1"/>
              <a:t>7</a:t>
            </a:fld>
            <a:endParaRPr lang="es-ES" altLang="es-PE" sz="140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03" tIns="46049" rIns="92103" bIns="46049"/>
          <a:lstStyle/>
          <a:p>
            <a:pPr eaLnBrk="1" hangingPunct="1"/>
            <a:endParaRPr lang="en-US" altLang="es-P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0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F460-120D-44B9-B63C-0DB95655EC36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228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5" tIns="46041" rIns="92085" bIns="4604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FCE505-57F4-41E9-841B-48E9A42A087E}" type="slidenum">
              <a:rPr lang="es-ES_tradnl" altLang="es-PE" sz="1400">
                <a:solidFill>
                  <a:prstClr val="black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_tradnl" altLang="es-PE" sz="1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4 Marcador de notas"/>
          <p:cNvSpPr>
            <a:spLocks noGrp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5" tIns="46041" rIns="92085" bIns="4604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Aft>
                <a:spcPct val="0"/>
              </a:spcAft>
            </a:pPr>
            <a:endParaRPr lang="en-US" altLang="es-PE" sz="14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7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4E9B-070E-4A45-8A15-EE7E08F0C5C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13/11/2015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43934" y="6565921"/>
            <a:ext cx="500066" cy="292079"/>
          </a:xfrm>
        </p:spPr>
        <p:txBody>
          <a:bodyPr/>
          <a:lstStyle>
            <a:lvl1pPr>
              <a:defRPr sz="900" baseline="0">
                <a:latin typeface="Calibri" pitchFamily="34" charset="0"/>
              </a:defRPr>
            </a:lvl1pPr>
          </a:lstStyle>
          <a:p>
            <a:pPr>
              <a:defRPr/>
            </a:pPr>
            <a:fld id="{B119586A-186D-4ED2-8318-D9DEA2117BB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044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479C9-C164-46FA-8697-EAE014D9DEA9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86119845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C06CD-F3E5-4A05-BED5-9C024294B812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254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A3F1F-5922-4A5F-BB64-5C07D010BF27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4939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E1B53-D54E-468A-B8A3-E35DAF2788FA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3218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3FDE3-981E-446A-8FCB-D7B8ECE64C55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5681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E6843-E832-406D-914F-15D2608CEA36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36946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6A63B-7BA8-46FC-B505-3B209954BBB4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9628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52C13-7476-46E9-8E5F-9402B2F85CC7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30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2D195-9773-41DB-9699-02EA0AB98899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8745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84693-CC2C-4084-B67B-AE3185207B1C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626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7D0A4-E303-4AA0-A5F3-C8D2C8C1A729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10702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9DFD-ED7C-4176-B1F1-9960D58F4DA3}" type="slidenum">
              <a:rPr lang="es-ES" altLang="es-PE">
                <a:solidFill>
                  <a:srgbClr val="000000"/>
                </a:solidFill>
              </a:rPr>
              <a:pPr/>
              <a:t>‹Nº›</a:t>
            </a:fld>
            <a:endParaRPr lang="es-ES" altLang="es-P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496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6114135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919237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63151472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9949741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8303590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646449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448325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54374329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3433113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390885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0234634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5A9FC9-2456-4FC0-91F4-0D96DF1C37EB}" type="datetimeFigureOut">
              <a:rPr lang="es-PE" smtClean="0"/>
              <a:t>13/11/2015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E2AC80-F8B0-4E70-929F-E6AF667C7FCD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44517" y="-23326"/>
            <a:ext cx="9833034" cy="69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6ED96-CA41-4210-AFD0-368A33BFDEAF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7A4B0-62B9-4568-91B5-F5DD2D1C193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Forma libre"/>
          <p:cNvSpPr/>
          <p:nvPr userDrawn="1"/>
        </p:nvSpPr>
        <p:spPr>
          <a:xfrm>
            <a:off x="-338915" y="2205633"/>
            <a:ext cx="2186766" cy="2379637"/>
          </a:xfrm>
          <a:custGeom>
            <a:avLst/>
            <a:gdLst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2972578 w 4320480"/>
              <a:gd name="connsiteY3" fmla="*/ 2924944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2808312 w 4320480"/>
              <a:gd name="connsiteY3" fmla="*/ 2420888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24336 w 4320480"/>
              <a:gd name="connsiteY3" fmla="*/ 2708920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24336 w 4320480"/>
              <a:gd name="connsiteY3" fmla="*/ 2708920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45601 w 4320480"/>
              <a:gd name="connsiteY3" fmla="*/ 2677023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55126 w 4320480"/>
              <a:gd name="connsiteY3" fmla="*/ 2757985 h 2924944"/>
              <a:gd name="connsiteX4" fmla="*/ 0 w 4320480"/>
              <a:gd name="connsiteY4" fmla="*/ 2924944 h 2924944"/>
              <a:gd name="connsiteX0" fmla="*/ 0 w 4339530"/>
              <a:gd name="connsiteY0" fmla="*/ 2965425 h 2965425"/>
              <a:gd name="connsiteX1" fmla="*/ 1366952 w 4339530"/>
              <a:gd name="connsiteY1" fmla="*/ 0 h 2965425"/>
              <a:gd name="connsiteX2" fmla="*/ 4339530 w 4339530"/>
              <a:gd name="connsiteY2" fmla="*/ 0 h 2965425"/>
              <a:gd name="connsiteX3" fmla="*/ 3074176 w 4339530"/>
              <a:gd name="connsiteY3" fmla="*/ 2757985 h 2965425"/>
              <a:gd name="connsiteX4" fmla="*/ 0 w 4339530"/>
              <a:gd name="connsiteY4" fmla="*/ 2965425 h 2965425"/>
              <a:gd name="connsiteX0" fmla="*/ 0 w 4332386"/>
              <a:gd name="connsiteY0" fmla="*/ 2946375 h 2946375"/>
              <a:gd name="connsiteX1" fmla="*/ 1359808 w 4332386"/>
              <a:gd name="connsiteY1" fmla="*/ 0 h 2946375"/>
              <a:gd name="connsiteX2" fmla="*/ 4332386 w 4332386"/>
              <a:gd name="connsiteY2" fmla="*/ 0 h 2946375"/>
              <a:gd name="connsiteX3" fmla="*/ 3067032 w 4332386"/>
              <a:gd name="connsiteY3" fmla="*/ 2757985 h 2946375"/>
              <a:gd name="connsiteX4" fmla="*/ 0 w 4332386"/>
              <a:gd name="connsiteY4" fmla="*/ 2946375 h 2946375"/>
              <a:gd name="connsiteX0" fmla="*/ 578530 w 4910916"/>
              <a:gd name="connsiteY0" fmla="*/ 2946375 h 2946375"/>
              <a:gd name="connsiteX1" fmla="*/ 0 w 4910916"/>
              <a:gd name="connsiteY1" fmla="*/ 514350 h 2946375"/>
              <a:gd name="connsiteX2" fmla="*/ 4910916 w 4910916"/>
              <a:gd name="connsiteY2" fmla="*/ 0 h 2946375"/>
              <a:gd name="connsiteX3" fmla="*/ 3645562 w 4910916"/>
              <a:gd name="connsiteY3" fmla="*/ 2757985 h 2946375"/>
              <a:gd name="connsiteX4" fmla="*/ 578530 w 4910916"/>
              <a:gd name="connsiteY4" fmla="*/ 2946375 h 2946375"/>
              <a:gd name="connsiteX0" fmla="*/ 7030 w 4910916"/>
              <a:gd name="connsiteY0" fmla="*/ 2889225 h 2889225"/>
              <a:gd name="connsiteX1" fmla="*/ 0 w 4910916"/>
              <a:gd name="connsiteY1" fmla="*/ 514350 h 2889225"/>
              <a:gd name="connsiteX2" fmla="*/ 4910916 w 4910916"/>
              <a:gd name="connsiteY2" fmla="*/ 0 h 2889225"/>
              <a:gd name="connsiteX3" fmla="*/ 3645562 w 4910916"/>
              <a:gd name="connsiteY3" fmla="*/ 2757985 h 2889225"/>
              <a:gd name="connsiteX4" fmla="*/ 7030 w 4910916"/>
              <a:gd name="connsiteY4" fmla="*/ 2889225 h 2889225"/>
              <a:gd name="connsiteX0" fmla="*/ 7030 w 4910916"/>
              <a:gd name="connsiteY0" fmla="*/ 2889225 h 2889225"/>
              <a:gd name="connsiteX1" fmla="*/ 0 w 4910916"/>
              <a:gd name="connsiteY1" fmla="*/ 514350 h 2889225"/>
              <a:gd name="connsiteX2" fmla="*/ 4910916 w 4910916"/>
              <a:gd name="connsiteY2" fmla="*/ 0 h 2889225"/>
              <a:gd name="connsiteX3" fmla="*/ 1726274 w 4910916"/>
              <a:gd name="connsiteY3" fmla="*/ 2677023 h 2889225"/>
              <a:gd name="connsiteX4" fmla="*/ 7030 w 4910916"/>
              <a:gd name="connsiteY4" fmla="*/ 2889225 h 2889225"/>
              <a:gd name="connsiteX0" fmla="*/ 7030 w 4910916"/>
              <a:gd name="connsiteY0" fmla="*/ 2889225 h 2889225"/>
              <a:gd name="connsiteX1" fmla="*/ 0 w 4910916"/>
              <a:gd name="connsiteY1" fmla="*/ 514350 h 2889225"/>
              <a:gd name="connsiteX2" fmla="*/ 4910916 w 4910916"/>
              <a:gd name="connsiteY2" fmla="*/ 0 h 2889225"/>
              <a:gd name="connsiteX3" fmla="*/ 2050124 w 4910916"/>
              <a:gd name="connsiteY3" fmla="*/ 2777036 h 2889225"/>
              <a:gd name="connsiteX4" fmla="*/ 7030 w 4910916"/>
              <a:gd name="connsiteY4" fmla="*/ 2889225 h 2889225"/>
              <a:gd name="connsiteX0" fmla="*/ 7030 w 2050124"/>
              <a:gd name="connsiteY0" fmla="*/ 2374875 h 2374875"/>
              <a:gd name="connsiteX1" fmla="*/ 0 w 2050124"/>
              <a:gd name="connsiteY1" fmla="*/ 0 h 2374875"/>
              <a:gd name="connsiteX2" fmla="*/ 1620029 w 2050124"/>
              <a:gd name="connsiteY2" fmla="*/ 447675 h 2374875"/>
              <a:gd name="connsiteX3" fmla="*/ 2050124 w 2050124"/>
              <a:gd name="connsiteY3" fmla="*/ 2262686 h 2374875"/>
              <a:gd name="connsiteX4" fmla="*/ 7030 w 2050124"/>
              <a:gd name="connsiteY4" fmla="*/ 2374875 h 2374875"/>
              <a:gd name="connsiteX0" fmla="*/ 7030 w 2053417"/>
              <a:gd name="connsiteY0" fmla="*/ 2374875 h 2374875"/>
              <a:gd name="connsiteX1" fmla="*/ 0 w 2053417"/>
              <a:gd name="connsiteY1" fmla="*/ 0 h 2374875"/>
              <a:gd name="connsiteX2" fmla="*/ 2053417 w 2053417"/>
              <a:gd name="connsiteY2" fmla="*/ 1628775 h 2374875"/>
              <a:gd name="connsiteX3" fmla="*/ 2050124 w 2053417"/>
              <a:gd name="connsiteY3" fmla="*/ 2262686 h 2374875"/>
              <a:gd name="connsiteX4" fmla="*/ 7030 w 2053417"/>
              <a:gd name="connsiteY4" fmla="*/ 2374875 h 2374875"/>
              <a:gd name="connsiteX0" fmla="*/ 7030 w 2053417"/>
              <a:gd name="connsiteY0" fmla="*/ 2374875 h 2374875"/>
              <a:gd name="connsiteX1" fmla="*/ 0 w 2053417"/>
              <a:gd name="connsiteY1" fmla="*/ 0 h 2374875"/>
              <a:gd name="connsiteX2" fmla="*/ 1996267 w 2053417"/>
              <a:gd name="connsiteY2" fmla="*/ 1580555 h 2374875"/>
              <a:gd name="connsiteX3" fmla="*/ 2053417 w 2053417"/>
              <a:gd name="connsiteY3" fmla="*/ 1628775 h 2374875"/>
              <a:gd name="connsiteX4" fmla="*/ 2050124 w 2053417"/>
              <a:gd name="connsiteY4" fmla="*/ 2262686 h 2374875"/>
              <a:gd name="connsiteX5" fmla="*/ 7030 w 2053417"/>
              <a:gd name="connsiteY5" fmla="*/ 2374875 h 2374875"/>
              <a:gd name="connsiteX0" fmla="*/ 7030 w 2053417"/>
              <a:gd name="connsiteY0" fmla="*/ 2374875 h 2374875"/>
              <a:gd name="connsiteX1" fmla="*/ 0 w 2053417"/>
              <a:gd name="connsiteY1" fmla="*/ 0 h 2374875"/>
              <a:gd name="connsiteX2" fmla="*/ 1981979 w 2053417"/>
              <a:gd name="connsiteY2" fmla="*/ 1613893 h 2374875"/>
              <a:gd name="connsiteX3" fmla="*/ 2053417 w 2053417"/>
              <a:gd name="connsiteY3" fmla="*/ 1628775 h 2374875"/>
              <a:gd name="connsiteX4" fmla="*/ 2050124 w 2053417"/>
              <a:gd name="connsiteY4" fmla="*/ 2262686 h 2374875"/>
              <a:gd name="connsiteX5" fmla="*/ 7030 w 2053417"/>
              <a:gd name="connsiteY5" fmla="*/ 2374875 h 2374875"/>
              <a:gd name="connsiteX0" fmla="*/ 7030 w 2062942"/>
              <a:gd name="connsiteY0" fmla="*/ 2374875 h 2374875"/>
              <a:gd name="connsiteX1" fmla="*/ 0 w 2062942"/>
              <a:gd name="connsiteY1" fmla="*/ 0 h 2374875"/>
              <a:gd name="connsiteX2" fmla="*/ 1981979 w 2062942"/>
              <a:gd name="connsiteY2" fmla="*/ 1613893 h 2374875"/>
              <a:gd name="connsiteX3" fmla="*/ 2062942 w 2062942"/>
              <a:gd name="connsiteY3" fmla="*/ 1609725 h 2374875"/>
              <a:gd name="connsiteX4" fmla="*/ 2050124 w 2062942"/>
              <a:gd name="connsiteY4" fmla="*/ 2262686 h 2374875"/>
              <a:gd name="connsiteX5" fmla="*/ 7030 w 2062942"/>
              <a:gd name="connsiteY5" fmla="*/ 2374875 h 2374875"/>
              <a:gd name="connsiteX0" fmla="*/ 7030 w 2062942"/>
              <a:gd name="connsiteY0" fmla="*/ 2374875 h 2374875"/>
              <a:gd name="connsiteX1" fmla="*/ 0 w 2062942"/>
              <a:gd name="connsiteY1" fmla="*/ 0 h 2374875"/>
              <a:gd name="connsiteX2" fmla="*/ 1400953 w 2062942"/>
              <a:gd name="connsiteY2" fmla="*/ 1137643 h 2374875"/>
              <a:gd name="connsiteX3" fmla="*/ 1981979 w 2062942"/>
              <a:gd name="connsiteY3" fmla="*/ 1613893 h 2374875"/>
              <a:gd name="connsiteX4" fmla="*/ 2062942 w 2062942"/>
              <a:gd name="connsiteY4" fmla="*/ 1609725 h 2374875"/>
              <a:gd name="connsiteX5" fmla="*/ 2050124 w 2062942"/>
              <a:gd name="connsiteY5" fmla="*/ 2262686 h 2374875"/>
              <a:gd name="connsiteX6" fmla="*/ 7030 w 2062942"/>
              <a:gd name="connsiteY6" fmla="*/ 2374875 h 2374875"/>
              <a:gd name="connsiteX0" fmla="*/ 7030 w 2062942"/>
              <a:gd name="connsiteY0" fmla="*/ 2374875 h 2374875"/>
              <a:gd name="connsiteX1" fmla="*/ 0 w 2062942"/>
              <a:gd name="connsiteY1" fmla="*/ 0 h 2374875"/>
              <a:gd name="connsiteX2" fmla="*/ 1958166 w 2062942"/>
              <a:gd name="connsiteY2" fmla="*/ 609005 h 2374875"/>
              <a:gd name="connsiteX3" fmla="*/ 1981979 w 2062942"/>
              <a:gd name="connsiteY3" fmla="*/ 1613893 h 2374875"/>
              <a:gd name="connsiteX4" fmla="*/ 2062942 w 2062942"/>
              <a:gd name="connsiteY4" fmla="*/ 1609725 h 2374875"/>
              <a:gd name="connsiteX5" fmla="*/ 2050124 w 2062942"/>
              <a:gd name="connsiteY5" fmla="*/ 2262686 h 2374875"/>
              <a:gd name="connsiteX6" fmla="*/ 7030 w 2062942"/>
              <a:gd name="connsiteY6" fmla="*/ 2374875 h 2374875"/>
              <a:gd name="connsiteX0" fmla="*/ 7030 w 2062942"/>
              <a:gd name="connsiteY0" fmla="*/ 2374875 h 2374875"/>
              <a:gd name="connsiteX1" fmla="*/ 0 w 2062942"/>
              <a:gd name="connsiteY1" fmla="*/ 0 h 2374875"/>
              <a:gd name="connsiteX2" fmla="*/ 1710516 w 2062942"/>
              <a:gd name="connsiteY2" fmla="*/ 532805 h 2374875"/>
              <a:gd name="connsiteX3" fmla="*/ 1958166 w 2062942"/>
              <a:gd name="connsiteY3" fmla="*/ 609005 h 2374875"/>
              <a:gd name="connsiteX4" fmla="*/ 1981979 w 2062942"/>
              <a:gd name="connsiteY4" fmla="*/ 1613893 h 2374875"/>
              <a:gd name="connsiteX5" fmla="*/ 2062942 w 2062942"/>
              <a:gd name="connsiteY5" fmla="*/ 1609725 h 2374875"/>
              <a:gd name="connsiteX6" fmla="*/ 2050124 w 2062942"/>
              <a:gd name="connsiteY6" fmla="*/ 2262686 h 2374875"/>
              <a:gd name="connsiteX7" fmla="*/ 7030 w 2062942"/>
              <a:gd name="connsiteY7" fmla="*/ 2374875 h 2374875"/>
              <a:gd name="connsiteX0" fmla="*/ 7030 w 2177241"/>
              <a:gd name="connsiteY0" fmla="*/ 2374875 h 2374875"/>
              <a:gd name="connsiteX1" fmla="*/ 0 w 2177241"/>
              <a:gd name="connsiteY1" fmla="*/ 0 h 2374875"/>
              <a:gd name="connsiteX2" fmla="*/ 2177241 w 2177241"/>
              <a:gd name="connsiteY2" fmla="*/ 609005 h 2374875"/>
              <a:gd name="connsiteX3" fmla="*/ 1958166 w 2177241"/>
              <a:gd name="connsiteY3" fmla="*/ 609005 h 2374875"/>
              <a:gd name="connsiteX4" fmla="*/ 1981979 w 2177241"/>
              <a:gd name="connsiteY4" fmla="*/ 1613893 h 2374875"/>
              <a:gd name="connsiteX5" fmla="*/ 2062942 w 2177241"/>
              <a:gd name="connsiteY5" fmla="*/ 1609725 h 2374875"/>
              <a:gd name="connsiteX6" fmla="*/ 2050124 w 2177241"/>
              <a:gd name="connsiteY6" fmla="*/ 2262686 h 2374875"/>
              <a:gd name="connsiteX7" fmla="*/ 7030 w 2177241"/>
              <a:gd name="connsiteY7" fmla="*/ 2374875 h 2374875"/>
              <a:gd name="connsiteX0" fmla="*/ 7030 w 2177241"/>
              <a:gd name="connsiteY0" fmla="*/ 2374875 h 2374875"/>
              <a:gd name="connsiteX1" fmla="*/ 0 w 2177241"/>
              <a:gd name="connsiteY1" fmla="*/ 0 h 2374875"/>
              <a:gd name="connsiteX2" fmla="*/ 1839103 w 2177241"/>
              <a:gd name="connsiteY2" fmla="*/ 518518 h 2374875"/>
              <a:gd name="connsiteX3" fmla="*/ 2177241 w 2177241"/>
              <a:gd name="connsiteY3" fmla="*/ 609005 h 2374875"/>
              <a:gd name="connsiteX4" fmla="*/ 1958166 w 2177241"/>
              <a:gd name="connsiteY4" fmla="*/ 609005 h 2374875"/>
              <a:gd name="connsiteX5" fmla="*/ 1981979 w 2177241"/>
              <a:gd name="connsiteY5" fmla="*/ 1613893 h 2374875"/>
              <a:gd name="connsiteX6" fmla="*/ 2062942 w 2177241"/>
              <a:gd name="connsiteY6" fmla="*/ 1609725 h 2374875"/>
              <a:gd name="connsiteX7" fmla="*/ 2050124 w 2177241"/>
              <a:gd name="connsiteY7" fmla="*/ 2262686 h 2374875"/>
              <a:gd name="connsiteX8" fmla="*/ 7030 w 2177241"/>
              <a:gd name="connsiteY8" fmla="*/ 2374875 h 2374875"/>
              <a:gd name="connsiteX0" fmla="*/ 7030 w 2182003"/>
              <a:gd name="connsiteY0" fmla="*/ 2374875 h 2374875"/>
              <a:gd name="connsiteX1" fmla="*/ 0 w 2182003"/>
              <a:gd name="connsiteY1" fmla="*/ 0 h 2374875"/>
              <a:gd name="connsiteX2" fmla="*/ 2182003 w 2182003"/>
              <a:gd name="connsiteY2" fmla="*/ 104180 h 2374875"/>
              <a:gd name="connsiteX3" fmla="*/ 2177241 w 2182003"/>
              <a:gd name="connsiteY3" fmla="*/ 609005 h 2374875"/>
              <a:gd name="connsiteX4" fmla="*/ 1958166 w 2182003"/>
              <a:gd name="connsiteY4" fmla="*/ 609005 h 2374875"/>
              <a:gd name="connsiteX5" fmla="*/ 1981979 w 2182003"/>
              <a:gd name="connsiteY5" fmla="*/ 1613893 h 2374875"/>
              <a:gd name="connsiteX6" fmla="*/ 2062942 w 2182003"/>
              <a:gd name="connsiteY6" fmla="*/ 1609725 h 2374875"/>
              <a:gd name="connsiteX7" fmla="*/ 2050124 w 2182003"/>
              <a:gd name="connsiteY7" fmla="*/ 2262686 h 2374875"/>
              <a:gd name="connsiteX8" fmla="*/ 7030 w 2182003"/>
              <a:gd name="connsiteY8" fmla="*/ 2374875 h 2374875"/>
              <a:gd name="connsiteX0" fmla="*/ 2268 w 2177241"/>
              <a:gd name="connsiteY0" fmla="*/ 2379637 h 2379637"/>
              <a:gd name="connsiteX1" fmla="*/ 0 w 2177241"/>
              <a:gd name="connsiteY1" fmla="*/ 0 h 2379637"/>
              <a:gd name="connsiteX2" fmla="*/ 2177241 w 2177241"/>
              <a:gd name="connsiteY2" fmla="*/ 108942 h 2379637"/>
              <a:gd name="connsiteX3" fmla="*/ 2172479 w 2177241"/>
              <a:gd name="connsiteY3" fmla="*/ 613767 h 2379637"/>
              <a:gd name="connsiteX4" fmla="*/ 1953404 w 2177241"/>
              <a:gd name="connsiteY4" fmla="*/ 613767 h 2379637"/>
              <a:gd name="connsiteX5" fmla="*/ 1977217 w 2177241"/>
              <a:gd name="connsiteY5" fmla="*/ 1618655 h 2379637"/>
              <a:gd name="connsiteX6" fmla="*/ 2058180 w 2177241"/>
              <a:gd name="connsiteY6" fmla="*/ 1614487 h 2379637"/>
              <a:gd name="connsiteX7" fmla="*/ 2045362 w 2177241"/>
              <a:gd name="connsiteY7" fmla="*/ 2267448 h 2379637"/>
              <a:gd name="connsiteX8" fmla="*/ 2268 w 2177241"/>
              <a:gd name="connsiteY8" fmla="*/ 2379637 h 2379637"/>
              <a:gd name="connsiteX0" fmla="*/ 2268 w 2186766"/>
              <a:gd name="connsiteY0" fmla="*/ 2379637 h 2379637"/>
              <a:gd name="connsiteX1" fmla="*/ 0 w 2186766"/>
              <a:gd name="connsiteY1" fmla="*/ 0 h 2379637"/>
              <a:gd name="connsiteX2" fmla="*/ 2186766 w 2186766"/>
              <a:gd name="connsiteY2" fmla="*/ 113704 h 2379637"/>
              <a:gd name="connsiteX3" fmla="*/ 2172479 w 2186766"/>
              <a:gd name="connsiteY3" fmla="*/ 613767 h 2379637"/>
              <a:gd name="connsiteX4" fmla="*/ 1953404 w 2186766"/>
              <a:gd name="connsiteY4" fmla="*/ 613767 h 2379637"/>
              <a:gd name="connsiteX5" fmla="*/ 1977217 w 2186766"/>
              <a:gd name="connsiteY5" fmla="*/ 1618655 h 2379637"/>
              <a:gd name="connsiteX6" fmla="*/ 2058180 w 2186766"/>
              <a:gd name="connsiteY6" fmla="*/ 1614487 h 2379637"/>
              <a:gd name="connsiteX7" fmla="*/ 2045362 w 2186766"/>
              <a:gd name="connsiteY7" fmla="*/ 2267448 h 2379637"/>
              <a:gd name="connsiteX8" fmla="*/ 2268 w 2186766"/>
              <a:gd name="connsiteY8" fmla="*/ 2379637 h 237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6766" h="2379637">
                <a:moveTo>
                  <a:pt x="2268" y="2379637"/>
                </a:moveTo>
                <a:cubicBezTo>
                  <a:pt x="-75" y="1588012"/>
                  <a:pt x="2343" y="791625"/>
                  <a:pt x="0" y="0"/>
                </a:cubicBezTo>
                <a:lnTo>
                  <a:pt x="2186766" y="113704"/>
                </a:lnTo>
                <a:cubicBezTo>
                  <a:pt x="2185179" y="281979"/>
                  <a:pt x="2174066" y="445492"/>
                  <a:pt x="2172479" y="613767"/>
                </a:cubicBezTo>
                <a:lnTo>
                  <a:pt x="1953404" y="613767"/>
                </a:lnTo>
                <a:lnTo>
                  <a:pt x="1977217" y="1618655"/>
                </a:lnTo>
                <a:lnTo>
                  <a:pt x="2058180" y="1614487"/>
                </a:lnTo>
                <a:cubicBezTo>
                  <a:pt x="2057082" y="1825791"/>
                  <a:pt x="2046460" y="2056144"/>
                  <a:pt x="2045362" y="2267448"/>
                </a:cubicBezTo>
                <a:lnTo>
                  <a:pt x="2268" y="2379637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0" name="9 Forma libre"/>
          <p:cNvSpPr/>
          <p:nvPr userDrawn="1"/>
        </p:nvSpPr>
        <p:spPr>
          <a:xfrm>
            <a:off x="-344518" y="-23327"/>
            <a:ext cx="2233321" cy="2309327"/>
          </a:xfrm>
          <a:custGeom>
            <a:avLst/>
            <a:gdLst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2972578 w 4320480"/>
              <a:gd name="connsiteY3" fmla="*/ 2924944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2808312 w 4320480"/>
              <a:gd name="connsiteY3" fmla="*/ 2420888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24336 w 4320480"/>
              <a:gd name="connsiteY3" fmla="*/ 2708920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24336 w 4320480"/>
              <a:gd name="connsiteY3" fmla="*/ 2708920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45601 w 4320480"/>
              <a:gd name="connsiteY3" fmla="*/ 2677023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55126 w 4320480"/>
              <a:gd name="connsiteY3" fmla="*/ 2757985 h 2924944"/>
              <a:gd name="connsiteX4" fmla="*/ 0 w 4320480"/>
              <a:gd name="connsiteY4" fmla="*/ 2924944 h 2924944"/>
              <a:gd name="connsiteX0" fmla="*/ 0 w 4339530"/>
              <a:gd name="connsiteY0" fmla="*/ 2965425 h 2965425"/>
              <a:gd name="connsiteX1" fmla="*/ 1366952 w 4339530"/>
              <a:gd name="connsiteY1" fmla="*/ 0 h 2965425"/>
              <a:gd name="connsiteX2" fmla="*/ 4339530 w 4339530"/>
              <a:gd name="connsiteY2" fmla="*/ 0 h 2965425"/>
              <a:gd name="connsiteX3" fmla="*/ 3074176 w 4339530"/>
              <a:gd name="connsiteY3" fmla="*/ 2757985 h 2965425"/>
              <a:gd name="connsiteX4" fmla="*/ 0 w 4339530"/>
              <a:gd name="connsiteY4" fmla="*/ 2965425 h 2965425"/>
              <a:gd name="connsiteX0" fmla="*/ 0 w 4332386"/>
              <a:gd name="connsiteY0" fmla="*/ 2946375 h 2946375"/>
              <a:gd name="connsiteX1" fmla="*/ 1359808 w 4332386"/>
              <a:gd name="connsiteY1" fmla="*/ 0 h 2946375"/>
              <a:gd name="connsiteX2" fmla="*/ 4332386 w 4332386"/>
              <a:gd name="connsiteY2" fmla="*/ 0 h 2946375"/>
              <a:gd name="connsiteX3" fmla="*/ 3067032 w 4332386"/>
              <a:gd name="connsiteY3" fmla="*/ 2757985 h 2946375"/>
              <a:gd name="connsiteX4" fmla="*/ 0 w 4332386"/>
              <a:gd name="connsiteY4" fmla="*/ 2946375 h 2946375"/>
              <a:gd name="connsiteX0" fmla="*/ 0 w 4332386"/>
              <a:gd name="connsiteY0" fmla="*/ 2946375 h 2966215"/>
              <a:gd name="connsiteX1" fmla="*/ 1359808 w 4332386"/>
              <a:gd name="connsiteY1" fmla="*/ 0 h 2966215"/>
              <a:gd name="connsiteX2" fmla="*/ 4332386 w 4332386"/>
              <a:gd name="connsiteY2" fmla="*/ 0 h 2966215"/>
              <a:gd name="connsiteX3" fmla="*/ 2940283 w 4332386"/>
              <a:gd name="connsiteY3" fmla="*/ 2966215 h 2966215"/>
              <a:gd name="connsiteX4" fmla="*/ 0 w 4332386"/>
              <a:gd name="connsiteY4" fmla="*/ 2946375 h 2966215"/>
              <a:gd name="connsiteX0" fmla="*/ 0 w 3691599"/>
              <a:gd name="connsiteY0" fmla="*/ 3127445 h 3127445"/>
              <a:gd name="connsiteX1" fmla="*/ 719021 w 3691599"/>
              <a:gd name="connsiteY1" fmla="*/ 0 h 3127445"/>
              <a:gd name="connsiteX2" fmla="*/ 3691599 w 3691599"/>
              <a:gd name="connsiteY2" fmla="*/ 0 h 3127445"/>
              <a:gd name="connsiteX3" fmla="*/ 2299496 w 3691599"/>
              <a:gd name="connsiteY3" fmla="*/ 2966215 h 3127445"/>
              <a:gd name="connsiteX4" fmla="*/ 0 w 3691599"/>
              <a:gd name="connsiteY4" fmla="*/ 3127445 h 3127445"/>
              <a:gd name="connsiteX0" fmla="*/ 0 w 3691599"/>
              <a:gd name="connsiteY0" fmla="*/ 3127445 h 3127445"/>
              <a:gd name="connsiteX1" fmla="*/ 0 w 3691599"/>
              <a:gd name="connsiteY1" fmla="*/ 0 h 3127445"/>
              <a:gd name="connsiteX2" fmla="*/ 3691599 w 3691599"/>
              <a:gd name="connsiteY2" fmla="*/ 0 h 3127445"/>
              <a:gd name="connsiteX3" fmla="*/ 2299496 w 3691599"/>
              <a:gd name="connsiteY3" fmla="*/ 2966215 h 3127445"/>
              <a:gd name="connsiteX4" fmla="*/ 0 w 3691599"/>
              <a:gd name="connsiteY4" fmla="*/ 3127445 h 3127445"/>
              <a:gd name="connsiteX0" fmla="*/ 0 w 2299496"/>
              <a:gd name="connsiteY0" fmla="*/ 3127445 h 3127445"/>
              <a:gd name="connsiteX1" fmla="*/ 0 w 2299496"/>
              <a:gd name="connsiteY1" fmla="*/ 0 h 3127445"/>
              <a:gd name="connsiteX2" fmla="*/ 1895072 w 2299496"/>
              <a:gd name="connsiteY2" fmla="*/ 462579 h 3127445"/>
              <a:gd name="connsiteX3" fmla="*/ 2299496 w 2299496"/>
              <a:gd name="connsiteY3" fmla="*/ 2966215 h 3127445"/>
              <a:gd name="connsiteX4" fmla="*/ 0 w 2299496"/>
              <a:gd name="connsiteY4" fmla="*/ 3127445 h 3127445"/>
              <a:gd name="connsiteX0" fmla="*/ 0 w 2299496"/>
              <a:gd name="connsiteY0" fmla="*/ 3127445 h 3127445"/>
              <a:gd name="connsiteX1" fmla="*/ 0 w 2299496"/>
              <a:gd name="connsiteY1" fmla="*/ 0 h 3127445"/>
              <a:gd name="connsiteX2" fmla="*/ 2228559 w 2299496"/>
              <a:gd name="connsiteY2" fmla="*/ 21516 h 3127445"/>
              <a:gd name="connsiteX3" fmla="*/ 2299496 w 2299496"/>
              <a:gd name="connsiteY3" fmla="*/ 2966215 h 3127445"/>
              <a:gd name="connsiteX4" fmla="*/ 0 w 2299496"/>
              <a:gd name="connsiteY4" fmla="*/ 3127445 h 3127445"/>
              <a:gd name="connsiteX0" fmla="*/ 0 w 2299496"/>
              <a:gd name="connsiteY0" fmla="*/ 3127445 h 3127445"/>
              <a:gd name="connsiteX1" fmla="*/ 0 w 2299496"/>
              <a:gd name="connsiteY1" fmla="*/ 0 h 3127445"/>
              <a:gd name="connsiteX2" fmla="*/ 2228559 w 2299496"/>
              <a:gd name="connsiteY2" fmla="*/ 21516 h 3127445"/>
              <a:gd name="connsiteX3" fmla="*/ 2227105 w 2299496"/>
              <a:gd name="connsiteY3" fmla="*/ 259994 h 3127445"/>
              <a:gd name="connsiteX4" fmla="*/ 2299496 w 2299496"/>
              <a:gd name="connsiteY4" fmla="*/ 2966215 h 3127445"/>
              <a:gd name="connsiteX5" fmla="*/ 0 w 2299496"/>
              <a:gd name="connsiteY5" fmla="*/ 3127445 h 3127445"/>
              <a:gd name="connsiteX0" fmla="*/ 0 w 2299496"/>
              <a:gd name="connsiteY0" fmla="*/ 3127445 h 3127445"/>
              <a:gd name="connsiteX1" fmla="*/ 0 w 2299496"/>
              <a:gd name="connsiteY1" fmla="*/ 0 h 3127445"/>
              <a:gd name="connsiteX2" fmla="*/ 2228559 w 2299496"/>
              <a:gd name="connsiteY2" fmla="*/ 21516 h 3127445"/>
              <a:gd name="connsiteX3" fmla="*/ 2205590 w 2299496"/>
              <a:gd name="connsiteY3" fmla="*/ 346055 h 3127445"/>
              <a:gd name="connsiteX4" fmla="*/ 2299496 w 2299496"/>
              <a:gd name="connsiteY4" fmla="*/ 2966215 h 3127445"/>
              <a:gd name="connsiteX5" fmla="*/ 0 w 2299496"/>
              <a:gd name="connsiteY5" fmla="*/ 3127445 h 3127445"/>
              <a:gd name="connsiteX0" fmla="*/ 0 w 2299496"/>
              <a:gd name="connsiteY0" fmla="*/ 3127445 h 3127445"/>
              <a:gd name="connsiteX1" fmla="*/ 0 w 2299496"/>
              <a:gd name="connsiteY1" fmla="*/ 0 h 3127445"/>
              <a:gd name="connsiteX2" fmla="*/ 2228559 w 2299496"/>
              <a:gd name="connsiteY2" fmla="*/ 21516 h 3127445"/>
              <a:gd name="connsiteX3" fmla="*/ 2205590 w 2299496"/>
              <a:gd name="connsiteY3" fmla="*/ 346055 h 3127445"/>
              <a:gd name="connsiteX4" fmla="*/ 2227105 w 2299496"/>
              <a:gd name="connsiteY4" fmla="*/ 1583185 h 3127445"/>
              <a:gd name="connsiteX5" fmla="*/ 2299496 w 2299496"/>
              <a:gd name="connsiteY5" fmla="*/ 2966215 h 3127445"/>
              <a:gd name="connsiteX6" fmla="*/ 0 w 2299496"/>
              <a:gd name="connsiteY6" fmla="*/ 3127445 h 3127445"/>
              <a:gd name="connsiteX0" fmla="*/ 0 w 2299496"/>
              <a:gd name="connsiteY0" fmla="*/ 3127445 h 3127445"/>
              <a:gd name="connsiteX1" fmla="*/ 0 w 2299496"/>
              <a:gd name="connsiteY1" fmla="*/ 0 h 3127445"/>
              <a:gd name="connsiteX2" fmla="*/ 2228559 w 2299496"/>
              <a:gd name="connsiteY2" fmla="*/ 21516 h 3127445"/>
              <a:gd name="connsiteX3" fmla="*/ 2205590 w 2299496"/>
              <a:gd name="connsiteY3" fmla="*/ 346055 h 3127445"/>
              <a:gd name="connsiteX4" fmla="*/ 1818315 w 2299496"/>
              <a:gd name="connsiteY4" fmla="*/ 432117 h 3127445"/>
              <a:gd name="connsiteX5" fmla="*/ 2299496 w 2299496"/>
              <a:gd name="connsiteY5" fmla="*/ 2966215 h 3127445"/>
              <a:gd name="connsiteX6" fmla="*/ 0 w 2299496"/>
              <a:gd name="connsiteY6" fmla="*/ 3127445 h 3127445"/>
              <a:gd name="connsiteX0" fmla="*/ 0 w 2299496"/>
              <a:gd name="connsiteY0" fmla="*/ 3127445 h 3127445"/>
              <a:gd name="connsiteX1" fmla="*/ 0 w 2299496"/>
              <a:gd name="connsiteY1" fmla="*/ 0 h 3127445"/>
              <a:gd name="connsiteX2" fmla="*/ 2228559 w 2299496"/>
              <a:gd name="connsiteY2" fmla="*/ 21516 h 3127445"/>
              <a:gd name="connsiteX3" fmla="*/ 2205590 w 2299496"/>
              <a:gd name="connsiteY3" fmla="*/ 346055 h 3127445"/>
              <a:gd name="connsiteX4" fmla="*/ 2054983 w 2299496"/>
              <a:gd name="connsiteY4" fmla="*/ 270752 h 3127445"/>
              <a:gd name="connsiteX5" fmla="*/ 2299496 w 2299496"/>
              <a:gd name="connsiteY5" fmla="*/ 2966215 h 3127445"/>
              <a:gd name="connsiteX6" fmla="*/ 0 w 2299496"/>
              <a:gd name="connsiteY6" fmla="*/ 3127445 h 3127445"/>
              <a:gd name="connsiteX0" fmla="*/ 0 w 2228559"/>
              <a:gd name="connsiteY0" fmla="*/ 3127445 h 3127445"/>
              <a:gd name="connsiteX1" fmla="*/ 0 w 2228559"/>
              <a:gd name="connsiteY1" fmla="*/ 0 h 3127445"/>
              <a:gd name="connsiteX2" fmla="*/ 2228559 w 2228559"/>
              <a:gd name="connsiteY2" fmla="*/ 21516 h 3127445"/>
              <a:gd name="connsiteX3" fmla="*/ 2205590 w 2228559"/>
              <a:gd name="connsiteY3" fmla="*/ 346055 h 3127445"/>
              <a:gd name="connsiteX4" fmla="*/ 2054983 w 2228559"/>
              <a:gd name="connsiteY4" fmla="*/ 270752 h 3127445"/>
              <a:gd name="connsiteX5" fmla="*/ 1804645 w 2228559"/>
              <a:gd name="connsiteY5" fmla="*/ 2396060 h 3127445"/>
              <a:gd name="connsiteX6" fmla="*/ 0 w 2228559"/>
              <a:gd name="connsiteY6" fmla="*/ 3127445 h 3127445"/>
              <a:gd name="connsiteX0" fmla="*/ 0 w 2228559"/>
              <a:gd name="connsiteY0" fmla="*/ 3127445 h 3127445"/>
              <a:gd name="connsiteX1" fmla="*/ 0 w 2228559"/>
              <a:gd name="connsiteY1" fmla="*/ 0 h 3127445"/>
              <a:gd name="connsiteX2" fmla="*/ 2228559 w 2228559"/>
              <a:gd name="connsiteY2" fmla="*/ 21516 h 3127445"/>
              <a:gd name="connsiteX3" fmla="*/ 2205590 w 2228559"/>
              <a:gd name="connsiteY3" fmla="*/ 346055 h 3127445"/>
              <a:gd name="connsiteX4" fmla="*/ 2054983 w 2228559"/>
              <a:gd name="connsiteY4" fmla="*/ 270752 h 3127445"/>
              <a:gd name="connsiteX5" fmla="*/ 2052071 w 2228559"/>
              <a:gd name="connsiteY5" fmla="*/ 1836662 h 3127445"/>
              <a:gd name="connsiteX6" fmla="*/ 0 w 2228559"/>
              <a:gd name="connsiteY6" fmla="*/ 3127445 h 3127445"/>
              <a:gd name="connsiteX0" fmla="*/ 0 w 2228559"/>
              <a:gd name="connsiteY0" fmla="*/ 3127445 h 3127445"/>
              <a:gd name="connsiteX1" fmla="*/ 0 w 2228559"/>
              <a:gd name="connsiteY1" fmla="*/ 0 h 3127445"/>
              <a:gd name="connsiteX2" fmla="*/ 2228559 w 2228559"/>
              <a:gd name="connsiteY2" fmla="*/ 21516 h 3127445"/>
              <a:gd name="connsiteX3" fmla="*/ 2184075 w 2228559"/>
              <a:gd name="connsiteY3" fmla="*/ 173933 h 3127445"/>
              <a:gd name="connsiteX4" fmla="*/ 2054983 w 2228559"/>
              <a:gd name="connsiteY4" fmla="*/ 270752 h 3127445"/>
              <a:gd name="connsiteX5" fmla="*/ 2052071 w 2228559"/>
              <a:gd name="connsiteY5" fmla="*/ 1836662 h 3127445"/>
              <a:gd name="connsiteX6" fmla="*/ 0 w 2228559"/>
              <a:gd name="connsiteY6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184075 w 2233321"/>
              <a:gd name="connsiteY3" fmla="*/ 173933 h 3127445"/>
              <a:gd name="connsiteX4" fmla="*/ 2054983 w 2233321"/>
              <a:gd name="connsiteY4" fmla="*/ 270752 h 3127445"/>
              <a:gd name="connsiteX5" fmla="*/ 2052071 w 2233321"/>
              <a:gd name="connsiteY5" fmla="*/ 1836662 h 3127445"/>
              <a:gd name="connsiteX6" fmla="*/ 0 w 2233321"/>
              <a:gd name="connsiteY6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54983 w 2233321"/>
              <a:gd name="connsiteY4" fmla="*/ 270752 h 3127445"/>
              <a:gd name="connsiteX5" fmla="*/ 2052071 w 2233321"/>
              <a:gd name="connsiteY5" fmla="*/ 1836662 h 3127445"/>
              <a:gd name="connsiteX6" fmla="*/ 0 w 2233321"/>
              <a:gd name="connsiteY6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0 w 2233321"/>
              <a:gd name="connsiteY6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1906618 w 2233321"/>
              <a:gd name="connsiteY6" fmla="*/ 1928326 h 3127445"/>
              <a:gd name="connsiteX7" fmla="*/ 0 w 2233321"/>
              <a:gd name="connsiteY7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0 w 2233321"/>
              <a:gd name="connsiteY7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1697068 w 2233321"/>
              <a:gd name="connsiteY7" fmla="*/ 2114064 h 3127445"/>
              <a:gd name="connsiteX8" fmla="*/ 0 w 2233321"/>
              <a:gd name="connsiteY8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2116168 w 2233321"/>
              <a:gd name="connsiteY7" fmla="*/ 1990239 h 3127445"/>
              <a:gd name="connsiteX8" fmla="*/ 0 w 2233321"/>
              <a:gd name="connsiteY8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2116168 w 2233321"/>
              <a:gd name="connsiteY7" fmla="*/ 1990239 h 3127445"/>
              <a:gd name="connsiteX8" fmla="*/ 2025681 w 2233321"/>
              <a:gd name="connsiteY8" fmla="*/ 2033101 h 3127445"/>
              <a:gd name="connsiteX9" fmla="*/ 0 w 2233321"/>
              <a:gd name="connsiteY9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2116168 w 2233321"/>
              <a:gd name="connsiteY7" fmla="*/ 1990239 h 3127445"/>
              <a:gd name="connsiteX8" fmla="*/ 2197131 w 2233321"/>
              <a:gd name="connsiteY8" fmla="*/ 2009289 h 3127445"/>
              <a:gd name="connsiteX9" fmla="*/ 0 w 2233321"/>
              <a:gd name="connsiteY9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2116168 w 2233321"/>
              <a:gd name="connsiteY7" fmla="*/ 1990239 h 3127445"/>
              <a:gd name="connsiteX8" fmla="*/ 2197131 w 2233321"/>
              <a:gd name="connsiteY8" fmla="*/ 2009289 h 3127445"/>
              <a:gd name="connsiteX9" fmla="*/ 2087593 w 2233321"/>
              <a:gd name="connsiteY9" fmla="*/ 2056914 h 3127445"/>
              <a:gd name="connsiteX10" fmla="*/ 0 w 2233321"/>
              <a:gd name="connsiteY10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2116168 w 2233321"/>
              <a:gd name="connsiteY7" fmla="*/ 1990239 h 3127445"/>
              <a:gd name="connsiteX8" fmla="*/ 2197131 w 2233321"/>
              <a:gd name="connsiteY8" fmla="*/ 2009289 h 3127445"/>
              <a:gd name="connsiteX9" fmla="*/ 2182843 w 2233321"/>
              <a:gd name="connsiteY9" fmla="*/ 2833201 h 3127445"/>
              <a:gd name="connsiteX10" fmla="*/ 0 w 2233321"/>
              <a:gd name="connsiteY10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2116168 w 2233321"/>
              <a:gd name="connsiteY7" fmla="*/ 1990239 h 3127445"/>
              <a:gd name="connsiteX8" fmla="*/ 2197131 w 2233321"/>
              <a:gd name="connsiteY8" fmla="*/ 2009289 h 3127445"/>
              <a:gd name="connsiteX9" fmla="*/ 2182843 w 2233321"/>
              <a:gd name="connsiteY9" fmla="*/ 2833201 h 3127445"/>
              <a:gd name="connsiteX10" fmla="*/ 2078068 w 2233321"/>
              <a:gd name="connsiteY10" fmla="*/ 2847489 h 3127445"/>
              <a:gd name="connsiteX11" fmla="*/ 0 w 2233321"/>
              <a:gd name="connsiteY11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2116168 w 2233321"/>
              <a:gd name="connsiteY7" fmla="*/ 1990239 h 3127445"/>
              <a:gd name="connsiteX8" fmla="*/ 2197131 w 2233321"/>
              <a:gd name="connsiteY8" fmla="*/ 2009289 h 3127445"/>
              <a:gd name="connsiteX9" fmla="*/ 2182843 w 2233321"/>
              <a:gd name="connsiteY9" fmla="*/ 2833201 h 3127445"/>
              <a:gd name="connsiteX10" fmla="*/ 1978056 w 2233321"/>
              <a:gd name="connsiteY10" fmla="*/ 2857014 h 3127445"/>
              <a:gd name="connsiteX11" fmla="*/ 0 w 2233321"/>
              <a:gd name="connsiteY11" fmla="*/ 3127445 h 3127445"/>
              <a:gd name="connsiteX0" fmla="*/ 0 w 2233321"/>
              <a:gd name="connsiteY0" fmla="*/ 3127445 h 3127445"/>
              <a:gd name="connsiteX1" fmla="*/ 0 w 2233321"/>
              <a:gd name="connsiteY1" fmla="*/ 0 h 3127445"/>
              <a:gd name="connsiteX2" fmla="*/ 2233321 w 2233321"/>
              <a:gd name="connsiteY2" fmla="*/ 11991 h 3127445"/>
              <a:gd name="connsiteX3" fmla="*/ 2222175 w 2233321"/>
              <a:gd name="connsiteY3" fmla="*/ 197746 h 3127445"/>
              <a:gd name="connsiteX4" fmla="*/ 2083558 w 2233321"/>
              <a:gd name="connsiteY4" fmla="*/ 194552 h 3127445"/>
              <a:gd name="connsiteX5" fmla="*/ 2052071 w 2233321"/>
              <a:gd name="connsiteY5" fmla="*/ 1836662 h 3127445"/>
              <a:gd name="connsiteX6" fmla="*/ 2130456 w 2233321"/>
              <a:gd name="connsiteY6" fmla="*/ 1856889 h 3127445"/>
              <a:gd name="connsiteX7" fmla="*/ 2116168 w 2233321"/>
              <a:gd name="connsiteY7" fmla="*/ 1990239 h 3127445"/>
              <a:gd name="connsiteX8" fmla="*/ 2197131 w 2233321"/>
              <a:gd name="connsiteY8" fmla="*/ 2009289 h 3127445"/>
              <a:gd name="connsiteX9" fmla="*/ 2182843 w 2233321"/>
              <a:gd name="connsiteY9" fmla="*/ 2833201 h 3127445"/>
              <a:gd name="connsiteX10" fmla="*/ 1982818 w 2233321"/>
              <a:gd name="connsiteY10" fmla="*/ 2837964 h 3127445"/>
              <a:gd name="connsiteX11" fmla="*/ 0 w 2233321"/>
              <a:gd name="connsiteY11" fmla="*/ 3127445 h 3127445"/>
              <a:gd name="connsiteX0" fmla="*/ 0 w 2233321"/>
              <a:gd name="connsiteY0" fmla="*/ 2179708 h 2837964"/>
              <a:gd name="connsiteX1" fmla="*/ 0 w 2233321"/>
              <a:gd name="connsiteY1" fmla="*/ 0 h 2837964"/>
              <a:gd name="connsiteX2" fmla="*/ 2233321 w 2233321"/>
              <a:gd name="connsiteY2" fmla="*/ 11991 h 2837964"/>
              <a:gd name="connsiteX3" fmla="*/ 2222175 w 2233321"/>
              <a:gd name="connsiteY3" fmla="*/ 197746 h 2837964"/>
              <a:gd name="connsiteX4" fmla="*/ 2083558 w 2233321"/>
              <a:gd name="connsiteY4" fmla="*/ 194552 h 2837964"/>
              <a:gd name="connsiteX5" fmla="*/ 2052071 w 2233321"/>
              <a:gd name="connsiteY5" fmla="*/ 1836662 h 2837964"/>
              <a:gd name="connsiteX6" fmla="*/ 2130456 w 2233321"/>
              <a:gd name="connsiteY6" fmla="*/ 1856889 h 2837964"/>
              <a:gd name="connsiteX7" fmla="*/ 2116168 w 2233321"/>
              <a:gd name="connsiteY7" fmla="*/ 1990239 h 2837964"/>
              <a:gd name="connsiteX8" fmla="*/ 2197131 w 2233321"/>
              <a:gd name="connsiteY8" fmla="*/ 2009289 h 2837964"/>
              <a:gd name="connsiteX9" fmla="*/ 2182843 w 2233321"/>
              <a:gd name="connsiteY9" fmla="*/ 2833201 h 2837964"/>
              <a:gd name="connsiteX10" fmla="*/ 1982818 w 2233321"/>
              <a:gd name="connsiteY10" fmla="*/ 2837964 h 2837964"/>
              <a:gd name="connsiteX11" fmla="*/ 0 w 2233321"/>
              <a:gd name="connsiteY11" fmla="*/ 2179708 h 2837964"/>
              <a:gd name="connsiteX0" fmla="*/ 0 w 2233321"/>
              <a:gd name="connsiteY0" fmla="*/ 2179708 h 2833201"/>
              <a:gd name="connsiteX1" fmla="*/ 0 w 2233321"/>
              <a:gd name="connsiteY1" fmla="*/ 0 h 2833201"/>
              <a:gd name="connsiteX2" fmla="*/ 2233321 w 2233321"/>
              <a:gd name="connsiteY2" fmla="*/ 11991 h 2833201"/>
              <a:gd name="connsiteX3" fmla="*/ 2222175 w 2233321"/>
              <a:gd name="connsiteY3" fmla="*/ 197746 h 2833201"/>
              <a:gd name="connsiteX4" fmla="*/ 2083558 w 2233321"/>
              <a:gd name="connsiteY4" fmla="*/ 194552 h 2833201"/>
              <a:gd name="connsiteX5" fmla="*/ 2052071 w 2233321"/>
              <a:gd name="connsiteY5" fmla="*/ 1836662 h 2833201"/>
              <a:gd name="connsiteX6" fmla="*/ 2130456 w 2233321"/>
              <a:gd name="connsiteY6" fmla="*/ 1856889 h 2833201"/>
              <a:gd name="connsiteX7" fmla="*/ 2116168 w 2233321"/>
              <a:gd name="connsiteY7" fmla="*/ 1990239 h 2833201"/>
              <a:gd name="connsiteX8" fmla="*/ 2197131 w 2233321"/>
              <a:gd name="connsiteY8" fmla="*/ 2009289 h 2833201"/>
              <a:gd name="connsiteX9" fmla="*/ 2182843 w 2233321"/>
              <a:gd name="connsiteY9" fmla="*/ 2833201 h 2833201"/>
              <a:gd name="connsiteX10" fmla="*/ 1249393 w 2233321"/>
              <a:gd name="connsiteY10" fmla="*/ 2152164 h 2833201"/>
              <a:gd name="connsiteX11" fmla="*/ 0 w 2233321"/>
              <a:gd name="connsiteY11" fmla="*/ 2179708 h 2833201"/>
              <a:gd name="connsiteX0" fmla="*/ 0 w 2233321"/>
              <a:gd name="connsiteY0" fmla="*/ 2179708 h 2833201"/>
              <a:gd name="connsiteX1" fmla="*/ 0 w 2233321"/>
              <a:gd name="connsiteY1" fmla="*/ 0 h 2833201"/>
              <a:gd name="connsiteX2" fmla="*/ 2233321 w 2233321"/>
              <a:gd name="connsiteY2" fmla="*/ 11991 h 2833201"/>
              <a:gd name="connsiteX3" fmla="*/ 2222175 w 2233321"/>
              <a:gd name="connsiteY3" fmla="*/ 197746 h 2833201"/>
              <a:gd name="connsiteX4" fmla="*/ 2083558 w 2233321"/>
              <a:gd name="connsiteY4" fmla="*/ 194552 h 2833201"/>
              <a:gd name="connsiteX5" fmla="*/ 2052071 w 2233321"/>
              <a:gd name="connsiteY5" fmla="*/ 1836662 h 2833201"/>
              <a:gd name="connsiteX6" fmla="*/ 2130456 w 2233321"/>
              <a:gd name="connsiteY6" fmla="*/ 1856889 h 2833201"/>
              <a:gd name="connsiteX7" fmla="*/ 2116168 w 2233321"/>
              <a:gd name="connsiteY7" fmla="*/ 1990239 h 2833201"/>
              <a:gd name="connsiteX8" fmla="*/ 2197131 w 2233321"/>
              <a:gd name="connsiteY8" fmla="*/ 2009289 h 2833201"/>
              <a:gd name="connsiteX9" fmla="*/ 2182843 w 2233321"/>
              <a:gd name="connsiteY9" fmla="*/ 2833201 h 2833201"/>
              <a:gd name="connsiteX10" fmla="*/ 2201893 w 2233321"/>
              <a:gd name="connsiteY10" fmla="*/ 2309327 h 2833201"/>
              <a:gd name="connsiteX11" fmla="*/ 0 w 2233321"/>
              <a:gd name="connsiteY11" fmla="*/ 2179708 h 2833201"/>
              <a:gd name="connsiteX0" fmla="*/ 0 w 2233321"/>
              <a:gd name="connsiteY0" fmla="*/ 2179708 h 2309327"/>
              <a:gd name="connsiteX1" fmla="*/ 0 w 2233321"/>
              <a:gd name="connsiteY1" fmla="*/ 0 h 2309327"/>
              <a:gd name="connsiteX2" fmla="*/ 2233321 w 2233321"/>
              <a:gd name="connsiteY2" fmla="*/ 11991 h 2309327"/>
              <a:gd name="connsiteX3" fmla="*/ 2222175 w 2233321"/>
              <a:gd name="connsiteY3" fmla="*/ 197746 h 2309327"/>
              <a:gd name="connsiteX4" fmla="*/ 2083558 w 2233321"/>
              <a:gd name="connsiteY4" fmla="*/ 194552 h 2309327"/>
              <a:gd name="connsiteX5" fmla="*/ 2052071 w 2233321"/>
              <a:gd name="connsiteY5" fmla="*/ 1836662 h 2309327"/>
              <a:gd name="connsiteX6" fmla="*/ 2130456 w 2233321"/>
              <a:gd name="connsiteY6" fmla="*/ 1856889 h 2309327"/>
              <a:gd name="connsiteX7" fmla="*/ 2116168 w 2233321"/>
              <a:gd name="connsiteY7" fmla="*/ 1990239 h 2309327"/>
              <a:gd name="connsiteX8" fmla="*/ 2197131 w 2233321"/>
              <a:gd name="connsiteY8" fmla="*/ 2009289 h 2309327"/>
              <a:gd name="connsiteX9" fmla="*/ 2201893 w 2233321"/>
              <a:gd name="connsiteY9" fmla="*/ 2309327 h 2309327"/>
              <a:gd name="connsiteX10" fmla="*/ 0 w 2233321"/>
              <a:gd name="connsiteY10" fmla="*/ 2179708 h 2309327"/>
              <a:gd name="connsiteX0" fmla="*/ 0 w 2233321"/>
              <a:gd name="connsiteY0" fmla="*/ 2179708 h 2309327"/>
              <a:gd name="connsiteX1" fmla="*/ 0 w 2233321"/>
              <a:gd name="connsiteY1" fmla="*/ 0 h 2309327"/>
              <a:gd name="connsiteX2" fmla="*/ 2233321 w 2233321"/>
              <a:gd name="connsiteY2" fmla="*/ 11991 h 2309327"/>
              <a:gd name="connsiteX3" fmla="*/ 2222175 w 2233321"/>
              <a:gd name="connsiteY3" fmla="*/ 197746 h 2309327"/>
              <a:gd name="connsiteX4" fmla="*/ 2083558 w 2233321"/>
              <a:gd name="connsiteY4" fmla="*/ 194552 h 2309327"/>
              <a:gd name="connsiteX5" fmla="*/ 2052071 w 2233321"/>
              <a:gd name="connsiteY5" fmla="*/ 1836662 h 2309327"/>
              <a:gd name="connsiteX6" fmla="*/ 2130456 w 2233321"/>
              <a:gd name="connsiteY6" fmla="*/ 1856889 h 2309327"/>
              <a:gd name="connsiteX7" fmla="*/ 2116168 w 2233321"/>
              <a:gd name="connsiteY7" fmla="*/ 1990239 h 2309327"/>
              <a:gd name="connsiteX8" fmla="*/ 2201893 w 2233321"/>
              <a:gd name="connsiteY8" fmla="*/ 2009289 h 2309327"/>
              <a:gd name="connsiteX9" fmla="*/ 2201893 w 2233321"/>
              <a:gd name="connsiteY9" fmla="*/ 2309327 h 2309327"/>
              <a:gd name="connsiteX10" fmla="*/ 0 w 2233321"/>
              <a:gd name="connsiteY10" fmla="*/ 2179708 h 23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3321" h="2309327">
                <a:moveTo>
                  <a:pt x="0" y="2179708"/>
                </a:moveTo>
                <a:lnTo>
                  <a:pt x="0" y="0"/>
                </a:lnTo>
                <a:lnTo>
                  <a:pt x="2233321" y="11991"/>
                </a:lnTo>
                <a:cubicBezTo>
                  <a:pt x="2232836" y="91484"/>
                  <a:pt x="2222660" y="118253"/>
                  <a:pt x="2222175" y="197746"/>
                </a:cubicBezTo>
                <a:lnTo>
                  <a:pt x="2083558" y="194552"/>
                </a:lnTo>
                <a:cubicBezTo>
                  <a:pt x="2082587" y="716522"/>
                  <a:pt x="2053042" y="1314692"/>
                  <a:pt x="2052071" y="1836662"/>
                </a:cubicBezTo>
                <a:lnTo>
                  <a:pt x="2130456" y="1856889"/>
                </a:lnTo>
                <a:lnTo>
                  <a:pt x="2116168" y="1990239"/>
                </a:lnTo>
                <a:lnTo>
                  <a:pt x="2201893" y="2009289"/>
                </a:lnTo>
                <a:cubicBezTo>
                  <a:pt x="2203480" y="2109302"/>
                  <a:pt x="2200306" y="2209314"/>
                  <a:pt x="2201893" y="2309327"/>
                </a:cubicBezTo>
                <a:lnTo>
                  <a:pt x="0" y="2179708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1" name="10 Forma libre"/>
          <p:cNvSpPr/>
          <p:nvPr userDrawn="1"/>
        </p:nvSpPr>
        <p:spPr>
          <a:xfrm>
            <a:off x="-355599" y="4527550"/>
            <a:ext cx="2209800" cy="2354594"/>
          </a:xfrm>
          <a:custGeom>
            <a:avLst/>
            <a:gdLst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2972578 w 4320480"/>
              <a:gd name="connsiteY3" fmla="*/ 2924944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2808312 w 4320480"/>
              <a:gd name="connsiteY3" fmla="*/ 2420888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24336 w 4320480"/>
              <a:gd name="connsiteY3" fmla="*/ 2708920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24336 w 4320480"/>
              <a:gd name="connsiteY3" fmla="*/ 2708920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45601 w 4320480"/>
              <a:gd name="connsiteY3" fmla="*/ 2677023 h 2924944"/>
              <a:gd name="connsiteX4" fmla="*/ 0 w 4320480"/>
              <a:gd name="connsiteY4" fmla="*/ 2924944 h 2924944"/>
              <a:gd name="connsiteX0" fmla="*/ 0 w 4320480"/>
              <a:gd name="connsiteY0" fmla="*/ 2924944 h 2924944"/>
              <a:gd name="connsiteX1" fmla="*/ 1347902 w 4320480"/>
              <a:gd name="connsiteY1" fmla="*/ 0 h 2924944"/>
              <a:gd name="connsiteX2" fmla="*/ 4320480 w 4320480"/>
              <a:gd name="connsiteY2" fmla="*/ 0 h 2924944"/>
              <a:gd name="connsiteX3" fmla="*/ 3055126 w 4320480"/>
              <a:gd name="connsiteY3" fmla="*/ 2757985 h 2924944"/>
              <a:gd name="connsiteX4" fmla="*/ 0 w 4320480"/>
              <a:gd name="connsiteY4" fmla="*/ 2924944 h 2924944"/>
              <a:gd name="connsiteX0" fmla="*/ 0 w 4339530"/>
              <a:gd name="connsiteY0" fmla="*/ 2965425 h 2965425"/>
              <a:gd name="connsiteX1" fmla="*/ 1366952 w 4339530"/>
              <a:gd name="connsiteY1" fmla="*/ 0 h 2965425"/>
              <a:gd name="connsiteX2" fmla="*/ 4339530 w 4339530"/>
              <a:gd name="connsiteY2" fmla="*/ 0 h 2965425"/>
              <a:gd name="connsiteX3" fmla="*/ 3074176 w 4339530"/>
              <a:gd name="connsiteY3" fmla="*/ 2757985 h 2965425"/>
              <a:gd name="connsiteX4" fmla="*/ 0 w 4339530"/>
              <a:gd name="connsiteY4" fmla="*/ 2965425 h 2965425"/>
              <a:gd name="connsiteX0" fmla="*/ 0 w 4332386"/>
              <a:gd name="connsiteY0" fmla="*/ 2946375 h 2946375"/>
              <a:gd name="connsiteX1" fmla="*/ 1359808 w 4332386"/>
              <a:gd name="connsiteY1" fmla="*/ 0 h 2946375"/>
              <a:gd name="connsiteX2" fmla="*/ 4332386 w 4332386"/>
              <a:gd name="connsiteY2" fmla="*/ 0 h 2946375"/>
              <a:gd name="connsiteX3" fmla="*/ 3067032 w 4332386"/>
              <a:gd name="connsiteY3" fmla="*/ 2757985 h 2946375"/>
              <a:gd name="connsiteX4" fmla="*/ 0 w 4332386"/>
              <a:gd name="connsiteY4" fmla="*/ 2946375 h 2946375"/>
              <a:gd name="connsiteX0" fmla="*/ 0 w 3546245"/>
              <a:gd name="connsiteY0" fmla="*/ 2946375 h 2946375"/>
              <a:gd name="connsiteX1" fmla="*/ 1359808 w 3546245"/>
              <a:gd name="connsiteY1" fmla="*/ 0 h 2946375"/>
              <a:gd name="connsiteX2" fmla="*/ 3546245 w 3546245"/>
              <a:gd name="connsiteY2" fmla="*/ 0 h 2946375"/>
              <a:gd name="connsiteX3" fmla="*/ 3067032 w 3546245"/>
              <a:gd name="connsiteY3" fmla="*/ 2757985 h 2946375"/>
              <a:gd name="connsiteX4" fmla="*/ 0 w 3546245"/>
              <a:gd name="connsiteY4" fmla="*/ 2946375 h 2946375"/>
              <a:gd name="connsiteX0" fmla="*/ 0 w 3546246"/>
              <a:gd name="connsiteY0" fmla="*/ 2946375 h 2946375"/>
              <a:gd name="connsiteX1" fmla="*/ 1359808 w 3546246"/>
              <a:gd name="connsiteY1" fmla="*/ 0 h 2946375"/>
              <a:gd name="connsiteX2" fmla="*/ 3546245 w 3546246"/>
              <a:gd name="connsiteY2" fmla="*/ 0 h 2946375"/>
              <a:gd name="connsiteX3" fmla="*/ 3546246 w 3546246"/>
              <a:gd name="connsiteY3" fmla="*/ 2491655 h 2946375"/>
              <a:gd name="connsiteX4" fmla="*/ 0 w 3546246"/>
              <a:gd name="connsiteY4" fmla="*/ 2946375 h 2946375"/>
              <a:gd name="connsiteX0" fmla="*/ 0 w 2409904"/>
              <a:gd name="connsiteY0" fmla="*/ 2289428 h 2491655"/>
              <a:gd name="connsiteX1" fmla="*/ 223466 w 2409904"/>
              <a:gd name="connsiteY1" fmla="*/ 0 h 2491655"/>
              <a:gd name="connsiteX2" fmla="*/ 2409903 w 2409904"/>
              <a:gd name="connsiteY2" fmla="*/ 0 h 2491655"/>
              <a:gd name="connsiteX3" fmla="*/ 2409904 w 2409904"/>
              <a:gd name="connsiteY3" fmla="*/ 2491655 h 2491655"/>
              <a:gd name="connsiteX4" fmla="*/ 0 w 2409904"/>
              <a:gd name="connsiteY4" fmla="*/ 2289428 h 2491655"/>
              <a:gd name="connsiteX0" fmla="*/ 0 w 3404203"/>
              <a:gd name="connsiteY0" fmla="*/ 2724434 h 2724434"/>
              <a:gd name="connsiteX1" fmla="*/ 1217765 w 3404203"/>
              <a:gd name="connsiteY1" fmla="*/ 0 h 2724434"/>
              <a:gd name="connsiteX2" fmla="*/ 3404202 w 3404203"/>
              <a:gd name="connsiteY2" fmla="*/ 0 h 2724434"/>
              <a:gd name="connsiteX3" fmla="*/ 3404203 w 3404203"/>
              <a:gd name="connsiteY3" fmla="*/ 2491655 h 2724434"/>
              <a:gd name="connsiteX4" fmla="*/ 0 w 3404203"/>
              <a:gd name="connsiteY4" fmla="*/ 2724434 h 2724434"/>
              <a:gd name="connsiteX0" fmla="*/ 0 w 3430836"/>
              <a:gd name="connsiteY0" fmla="*/ 2706678 h 2706678"/>
              <a:gd name="connsiteX1" fmla="*/ 1244398 w 3430836"/>
              <a:gd name="connsiteY1" fmla="*/ 0 h 2706678"/>
              <a:gd name="connsiteX2" fmla="*/ 3430835 w 3430836"/>
              <a:gd name="connsiteY2" fmla="*/ 0 h 2706678"/>
              <a:gd name="connsiteX3" fmla="*/ 3430836 w 3430836"/>
              <a:gd name="connsiteY3" fmla="*/ 2491655 h 2706678"/>
              <a:gd name="connsiteX4" fmla="*/ 0 w 3430836"/>
              <a:gd name="connsiteY4" fmla="*/ 2706678 h 2706678"/>
              <a:gd name="connsiteX0" fmla="*/ 0 w 3315427"/>
              <a:gd name="connsiteY0" fmla="*/ 2822088 h 2822088"/>
              <a:gd name="connsiteX1" fmla="*/ 1128989 w 3315427"/>
              <a:gd name="connsiteY1" fmla="*/ 0 h 2822088"/>
              <a:gd name="connsiteX2" fmla="*/ 3315426 w 3315427"/>
              <a:gd name="connsiteY2" fmla="*/ 0 h 2822088"/>
              <a:gd name="connsiteX3" fmla="*/ 3315427 w 3315427"/>
              <a:gd name="connsiteY3" fmla="*/ 2491655 h 2822088"/>
              <a:gd name="connsiteX4" fmla="*/ 0 w 3315427"/>
              <a:gd name="connsiteY4" fmla="*/ 2822088 h 2822088"/>
              <a:gd name="connsiteX0" fmla="*/ 0 w 3430836"/>
              <a:gd name="connsiteY0" fmla="*/ 2742189 h 2742189"/>
              <a:gd name="connsiteX1" fmla="*/ 1244398 w 3430836"/>
              <a:gd name="connsiteY1" fmla="*/ 0 h 2742189"/>
              <a:gd name="connsiteX2" fmla="*/ 3430835 w 3430836"/>
              <a:gd name="connsiteY2" fmla="*/ 0 h 2742189"/>
              <a:gd name="connsiteX3" fmla="*/ 3430836 w 3430836"/>
              <a:gd name="connsiteY3" fmla="*/ 2491655 h 2742189"/>
              <a:gd name="connsiteX4" fmla="*/ 0 w 3430836"/>
              <a:gd name="connsiteY4" fmla="*/ 2742189 h 2742189"/>
              <a:gd name="connsiteX0" fmla="*/ 0 w 3457469"/>
              <a:gd name="connsiteY0" fmla="*/ 2733312 h 2733312"/>
              <a:gd name="connsiteX1" fmla="*/ 1271031 w 3457469"/>
              <a:gd name="connsiteY1" fmla="*/ 0 h 2733312"/>
              <a:gd name="connsiteX2" fmla="*/ 3457468 w 3457469"/>
              <a:gd name="connsiteY2" fmla="*/ 0 h 2733312"/>
              <a:gd name="connsiteX3" fmla="*/ 3457469 w 3457469"/>
              <a:gd name="connsiteY3" fmla="*/ 2491655 h 2733312"/>
              <a:gd name="connsiteX4" fmla="*/ 0 w 3457469"/>
              <a:gd name="connsiteY4" fmla="*/ 2733312 h 2733312"/>
              <a:gd name="connsiteX0" fmla="*/ 0 w 3813069"/>
              <a:gd name="connsiteY0" fmla="*/ 3165112 h 3165112"/>
              <a:gd name="connsiteX1" fmla="*/ 1626631 w 3813069"/>
              <a:gd name="connsiteY1" fmla="*/ 0 h 3165112"/>
              <a:gd name="connsiteX2" fmla="*/ 3813068 w 3813069"/>
              <a:gd name="connsiteY2" fmla="*/ 0 h 3165112"/>
              <a:gd name="connsiteX3" fmla="*/ 3813069 w 3813069"/>
              <a:gd name="connsiteY3" fmla="*/ 2491655 h 3165112"/>
              <a:gd name="connsiteX4" fmla="*/ 0 w 3813069"/>
              <a:gd name="connsiteY4" fmla="*/ 3165112 h 3165112"/>
              <a:gd name="connsiteX0" fmla="*/ 0 w 3813068"/>
              <a:gd name="connsiteY0" fmla="*/ 3165112 h 3171105"/>
              <a:gd name="connsiteX1" fmla="*/ 1626631 w 3813068"/>
              <a:gd name="connsiteY1" fmla="*/ 0 h 3171105"/>
              <a:gd name="connsiteX2" fmla="*/ 3813068 w 3813068"/>
              <a:gd name="connsiteY2" fmla="*/ 0 h 3171105"/>
              <a:gd name="connsiteX3" fmla="*/ 2092219 w 3813068"/>
              <a:gd name="connsiteY3" fmla="*/ 3171105 h 3171105"/>
              <a:gd name="connsiteX4" fmla="*/ 0 w 3813068"/>
              <a:gd name="connsiteY4" fmla="*/ 3165112 h 3171105"/>
              <a:gd name="connsiteX0" fmla="*/ 0 w 3813068"/>
              <a:gd name="connsiteY0" fmla="*/ 3165112 h 3171105"/>
              <a:gd name="connsiteX1" fmla="*/ 1626631 w 3813068"/>
              <a:gd name="connsiteY1" fmla="*/ 0 h 3171105"/>
              <a:gd name="connsiteX2" fmla="*/ 3813068 w 3813068"/>
              <a:gd name="connsiteY2" fmla="*/ 0 h 3171105"/>
              <a:gd name="connsiteX3" fmla="*/ 2092219 w 3813068"/>
              <a:gd name="connsiteY3" fmla="*/ 3171105 h 3171105"/>
              <a:gd name="connsiteX4" fmla="*/ 0 w 3813068"/>
              <a:gd name="connsiteY4" fmla="*/ 3165112 h 3171105"/>
              <a:gd name="connsiteX0" fmla="*/ 0 w 2092219"/>
              <a:gd name="connsiteY0" fmla="*/ 3165112 h 3171105"/>
              <a:gd name="connsiteX1" fmla="*/ 1626631 w 2092219"/>
              <a:gd name="connsiteY1" fmla="*/ 0 h 3171105"/>
              <a:gd name="connsiteX2" fmla="*/ 2028718 w 2092219"/>
              <a:gd name="connsiteY2" fmla="*/ 1695450 h 3171105"/>
              <a:gd name="connsiteX3" fmla="*/ 2092219 w 2092219"/>
              <a:gd name="connsiteY3" fmla="*/ 3171105 h 3171105"/>
              <a:gd name="connsiteX4" fmla="*/ 0 w 2092219"/>
              <a:gd name="connsiteY4" fmla="*/ 3165112 h 3171105"/>
              <a:gd name="connsiteX0" fmla="*/ 0 w 2092219"/>
              <a:gd name="connsiteY0" fmla="*/ 2244362 h 2250355"/>
              <a:gd name="connsiteX1" fmla="*/ 20081 w 2092219"/>
              <a:gd name="connsiteY1" fmla="*/ 0 h 2250355"/>
              <a:gd name="connsiteX2" fmla="*/ 2028718 w 2092219"/>
              <a:gd name="connsiteY2" fmla="*/ 774700 h 2250355"/>
              <a:gd name="connsiteX3" fmla="*/ 2092219 w 2092219"/>
              <a:gd name="connsiteY3" fmla="*/ 2250355 h 2250355"/>
              <a:gd name="connsiteX4" fmla="*/ 0 w 2092219"/>
              <a:gd name="connsiteY4" fmla="*/ 2244362 h 2250355"/>
              <a:gd name="connsiteX0" fmla="*/ 0 w 2092219"/>
              <a:gd name="connsiteY0" fmla="*/ 2225312 h 2231305"/>
              <a:gd name="connsiteX1" fmla="*/ 20081 w 2092219"/>
              <a:gd name="connsiteY1" fmla="*/ 0 h 2231305"/>
              <a:gd name="connsiteX2" fmla="*/ 2028718 w 2092219"/>
              <a:gd name="connsiteY2" fmla="*/ 755650 h 2231305"/>
              <a:gd name="connsiteX3" fmla="*/ 2092219 w 2092219"/>
              <a:gd name="connsiteY3" fmla="*/ 2231305 h 2231305"/>
              <a:gd name="connsiteX4" fmla="*/ 0 w 2092219"/>
              <a:gd name="connsiteY4" fmla="*/ 2225312 h 2231305"/>
              <a:gd name="connsiteX0" fmla="*/ 0 w 2092219"/>
              <a:gd name="connsiteY0" fmla="*/ 2091962 h 2097955"/>
              <a:gd name="connsiteX1" fmla="*/ 324881 w 2092219"/>
              <a:gd name="connsiteY1" fmla="*/ 0 h 2097955"/>
              <a:gd name="connsiteX2" fmla="*/ 2028718 w 2092219"/>
              <a:gd name="connsiteY2" fmla="*/ 622300 h 2097955"/>
              <a:gd name="connsiteX3" fmla="*/ 2092219 w 2092219"/>
              <a:gd name="connsiteY3" fmla="*/ 2097955 h 2097955"/>
              <a:gd name="connsiteX4" fmla="*/ 0 w 2092219"/>
              <a:gd name="connsiteY4" fmla="*/ 2091962 h 2097955"/>
              <a:gd name="connsiteX0" fmla="*/ 0 w 2092219"/>
              <a:gd name="connsiteY0" fmla="*/ 2238012 h 2244005"/>
              <a:gd name="connsiteX1" fmla="*/ 13731 w 2092219"/>
              <a:gd name="connsiteY1" fmla="*/ 0 h 2244005"/>
              <a:gd name="connsiteX2" fmla="*/ 2028718 w 2092219"/>
              <a:gd name="connsiteY2" fmla="*/ 768350 h 2244005"/>
              <a:gd name="connsiteX3" fmla="*/ 2092219 w 2092219"/>
              <a:gd name="connsiteY3" fmla="*/ 2244005 h 2244005"/>
              <a:gd name="connsiteX4" fmla="*/ 0 w 2092219"/>
              <a:gd name="connsiteY4" fmla="*/ 2238012 h 2244005"/>
              <a:gd name="connsiteX0" fmla="*/ 0 w 2092219"/>
              <a:gd name="connsiteY0" fmla="*/ 2238012 h 2244005"/>
              <a:gd name="connsiteX1" fmla="*/ 13731 w 2092219"/>
              <a:gd name="connsiteY1" fmla="*/ 0 h 2244005"/>
              <a:gd name="connsiteX2" fmla="*/ 1285768 w 2092219"/>
              <a:gd name="connsiteY2" fmla="*/ 1587500 h 2244005"/>
              <a:gd name="connsiteX3" fmla="*/ 2092219 w 2092219"/>
              <a:gd name="connsiteY3" fmla="*/ 2244005 h 2244005"/>
              <a:gd name="connsiteX4" fmla="*/ 0 w 2092219"/>
              <a:gd name="connsiteY4" fmla="*/ 2238012 h 2244005"/>
              <a:gd name="connsiteX0" fmla="*/ 0 w 2092219"/>
              <a:gd name="connsiteY0" fmla="*/ 2238012 h 2244005"/>
              <a:gd name="connsiteX1" fmla="*/ 13731 w 2092219"/>
              <a:gd name="connsiteY1" fmla="*/ 0 h 2244005"/>
              <a:gd name="connsiteX2" fmla="*/ 1615968 w 2092219"/>
              <a:gd name="connsiteY2" fmla="*/ 1593850 h 2244005"/>
              <a:gd name="connsiteX3" fmla="*/ 2092219 w 2092219"/>
              <a:gd name="connsiteY3" fmla="*/ 2244005 h 2244005"/>
              <a:gd name="connsiteX4" fmla="*/ 0 w 2092219"/>
              <a:gd name="connsiteY4" fmla="*/ 2238012 h 2244005"/>
              <a:gd name="connsiteX0" fmla="*/ 0 w 2117618"/>
              <a:gd name="connsiteY0" fmla="*/ 2238012 h 2244005"/>
              <a:gd name="connsiteX1" fmla="*/ 13731 w 2117618"/>
              <a:gd name="connsiteY1" fmla="*/ 0 h 2244005"/>
              <a:gd name="connsiteX2" fmla="*/ 2117618 w 2117618"/>
              <a:gd name="connsiteY2" fmla="*/ 1549400 h 2244005"/>
              <a:gd name="connsiteX3" fmla="*/ 2092219 w 2117618"/>
              <a:gd name="connsiteY3" fmla="*/ 2244005 h 2244005"/>
              <a:gd name="connsiteX4" fmla="*/ 0 w 2117618"/>
              <a:gd name="connsiteY4" fmla="*/ 2238012 h 2244005"/>
              <a:gd name="connsiteX0" fmla="*/ 0 w 2117619"/>
              <a:gd name="connsiteY0" fmla="*/ 2238012 h 2238012"/>
              <a:gd name="connsiteX1" fmla="*/ 13731 w 2117619"/>
              <a:gd name="connsiteY1" fmla="*/ 0 h 2238012"/>
              <a:gd name="connsiteX2" fmla="*/ 2117618 w 2117619"/>
              <a:gd name="connsiteY2" fmla="*/ 1549400 h 2238012"/>
              <a:gd name="connsiteX3" fmla="*/ 2117619 w 2117619"/>
              <a:gd name="connsiteY3" fmla="*/ 2237655 h 2238012"/>
              <a:gd name="connsiteX4" fmla="*/ 0 w 2117619"/>
              <a:gd name="connsiteY4" fmla="*/ 2238012 h 2238012"/>
              <a:gd name="connsiteX0" fmla="*/ 0 w 2117619"/>
              <a:gd name="connsiteY0" fmla="*/ 2238012 h 2238012"/>
              <a:gd name="connsiteX1" fmla="*/ 13731 w 2117619"/>
              <a:gd name="connsiteY1" fmla="*/ 0 h 2238012"/>
              <a:gd name="connsiteX2" fmla="*/ 2025650 w 2117619"/>
              <a:gd name="connsiteY2" fmla="*/ 1464568 h 2238012"/>
              <a:gd name="connsiteX3" fmla="*/ 2117618 w 2117619"/>
              <a:gd name="connsiteY3" fmla="*/ 1549400 h 2238012"/>
              <a:gd name="connsiteX4" fmla="*/ 2117619 w 2117619"/>
              <a:gd name="connsiteY4" fmla="*/ 2237655 h 2238012"/>
              <a:gd name="connsiteX5" fmla="*/ 0 w 2117619"/>
              <a:gd name="connsiteY5" fmla="*/ 2238012 h 2238012"/>
              <a:gd name="connsiteX0" fmla="*/ 0 w 2209800"/>
              <a:gd name="connsiteY0" fmla="*/ 2238012 h 2238012"/>
              <a:gd name="connsiteX1" fmla="*/ 13731 w 2209800"/>
              <a:gd name="connsiteY1" fmla="*/ 0 h 2238012"/>
              <a:gd name="connsiteX2" fmla="*/ 2209800 w 2209800"/>
              <a:gd name="connsiteY2" fmla="*/ 1540768 h 2238012"/>
              <a:gd name="connsiteX3" fmla="*/ 2117618 w 2209800"/>
              <a:gd name="connsiteY3" fmla="*/ 1549400 h 2238012"/>
              <a:gd name="connsiteX4" fmla="*/ 2117619 w 2209800"/>
              <a:gd name="connsiteY4" fmla="*/ 2237655 h 2238012"/>
              <a:gd name="connsiteX5" fmla="*/ 0 w 2209800"/>
              <a:gd name="connsiteY5" fmla="*/ 2238012 h 2238012"/>
              <a:gd name="connsiteX0" fmla="*/ 0 w 2209800"/>
              <a:gd name="connsiteY0" fmla="*/ 2238012 h 2238012"/>
              <a:gd name="connsiteX1" fmla="*/ 13731 w 2209800"/>
              <a:gd name="connsiteY1" fmla="*/ 0 h 2238012"/>
              <a:gd name="connsiteX2" fmla="*/ 1904999 w 2209800"/>
              <a:gd name="connsiteY2" fmla="*/ 1331218 h 2238012"/>
              <a:gd name="connsiteX3" fmla="*/ 2209800 w 2209800"/>
              <a:gd name="connsiteY3" fmla="*/ 1540768 h 2238012"/>
              <a:gd name="connsiteX4" fmla="*/ 2117618 w 2209800"/>
              <a:gd name="connsiteY4" fmla="*/ 1549400 h 2238012"/>
              <a:gd name="connsiteX5" fmla="*/ 2117619 w 2209800"/>
              <a:gd name="connsiteY5" fmla="*/ 2237655 h 2238012"/>
              <a:gd name="connsiteX6" fmla="*/ 0 w 2209800"/>
              <a:gd name="connsiteY6" fmla="*/ 2238012 h 2238012"/>
              <a:gd name="connsiteX0" fmla="*/ 0 w 2209800"/>
              <a:gd name="connsiteY0" fmla="*/ 2238012 h 2238012"/>
              <a:gd name="connsiteX1" fmla="*/ 13731 w 2209800"/>
              <a:gd name="connsiteY1" fmla="*/ 0 h 2238012"/>
              <a:gd name="connsiteX2" fmla="*/ 2203449 w 2209800"/>
              <a:gd name="connsiteY2" fmla="*/ 1439168 h 2238012"/>
              <a:gd name="connsiteX3" fmla="*/ 2209800 w 2209800"/>
              <a:gd name="connsiteY3" fmla="*/ 1540768 h 2238012"/>
              <a:gd name="connsiteX4" fmla="*/ 2117618 w 2209800"/>
              <a:gd name="connsiteY4" fmla="*/ 1549400 h 2238012"/>
              <a:gd name="connsiteX5" fmla="*/ 2117619 w 2209800"/>
              <a:gd name="connsiteY5" fmla="*/ 2237655 h 2238012"/>
              <a:gd name="connsiteX6" fmla="*/ 0 w 2209800"/>
              <a:gd name="connsiteY6" fmla="*/ 2238012 h 2238012"/>
              <a:gd name="connsiteX0" fmla="*/ 0 w 2209800"/>
              <a:gd name="connsiteY0" fmla="*/ 2238012 h 2238012"/>
              <a:gd name="connsiteX1" fmla="*/ 13731 w 2209800"/>
              <a:gd name="connsiteY1" fmla="*/ 0 h 2238012"/>
              <a:gd name="connsiteX2" fmla="*/ 1974849 w 2209800"/>
              <a:gd name="connsiteY2" fmla="*/ 1286768 h 2238012"/>
              <a:gd name="connsiteX3" fmla="*/ 2203449 w 2209800"/>
              <a:gd name="connsiteY3" fmla="*/ 1439168 h 2238012"/>
              <a:gd name="connsiteX4" fmla="*/ 2209800 w 2209800"/>
              <a:gd name="connsiteY4" fmla="*/ 1540768 h 2238012"/>
              <a:gd name="connsiteX5" fmla="*/ 2117618 w 2209800"/>
              <a:gd name="connsiteY5" fmla="*/ 1549400 h 2238012"/>
              <a:gd name="connsiteX6" fmla="*/ 2117619 w 2209800"/>
              <a:gd name="connsiteY6" fmla="*/ 2237655 h 2238012"/>
              <a:gd name="connsiteX7" fmla="*/ 0 w 2209800"/>
              <a:gd name="connsiteY7" fmla="*/ 2238012 h 2238012"/>
              <a:gd name="connsiteX0" fmla="*/ 0 w 2209800"/>
              <a:gd name="connsiteY0" fmla="*/ 2238012 h 2238012"/>
              <a:gd name="connsiteX1" fmla="*/ 13731 w 2209800"/>
              <a:gd name="connsiteY1" fmla="*/ 0 h 2238012"/>
              <a:gd name="connsiteX2" fmla="*/ 2095499 w 2209800"/>
              <a:gd name="connsiteY2" fmla="*/ 1426468 h 2238012"/>
              <a:gd name="connsiteX3" fmla="*/ 2203449 w 2209800"/>
              <a:gd name="connsiteY3" fmla="*/ 1439168 h 2238012"/>
              <a:gd name="connsiteX4" fmla="*/ 2209800 w 2209800"/>
              <a:gd name="connsiteY4" fmla="*/ 1540768 h 2238012"/>
              <a:gd name="connsiteX5" fmla="*/ 2117618 w 2209800"/>
              <a:gd name="connsiteY5" fmla="*/ 1549400 h 2238012"/>
              <a:gd name="connsiteX6" fmla="*/ 2117619 w 2209800"/>
              <a:gd name="connsiteY6" fmla="*/ 2237655 h 2238012"/>
              <a:gd name="connsiteX7" fmla="*/ 0 w 2209800"/>
              <a:gd name="connsiteY7" fmla="*/ 2238012 h 2238012"/>
              <a:gd name="connsiteX0" fmla="*/ 0 w 2209800"/>
              <a:gd name="connsiteY0" fmla="*/ 2238012 h 2238012"/>
              <a:gd name="connsiteX1" fmla="*/ 13731 w 2209800"/>
              <a:gd name="connsiteY1" fmla="*/ 0 h 2238012"/>
              <a:gd name="connsiteX2" fmla="*/ 1282699 w 2209800"/>
              <a:gd name="connsiteY2" fmla="*/ 874018 h 2238012"/>
              <a:gd name="connsiteX3" fmla="*/ 2095499 w 2209800"/>
              <a:gd name="connsiteY3" fmla="*/ 1426468 h 2238012"/>
              <a:gd name="connsiteX4" fmla="*/ 2203449 w 2209800"/>
              <a:gd name="connsiteY4" fmla="*/ 1439168 h 2238012"/>
              <a:gd name="connsiteX5" fmla="*/ 2209800 w 2209800"/>
              <a:gd name="connsiteY5" fmla="*/ 1540768 h 2238012"/>
              <a:gd name="connsiteX6" fmla="*/ 2117618 w 2209800"/>
              <a:gd name="connsiteY6" fmla="*/ 1549400 h 2238012"/>
              <a:gd name="connsiteX7" fmla="*/ 2117619 w 2209800"/>
              <a:gd name="connsiteY7" fmla="*/ 2237655 h 2238012"/>
              <a:gd name="connsiteX8" fmla="*/ 0 w 2209800"/>
              <a:gd name="connsiteY8" fmla="*/ 2238012 h 2238012"/>
              <a:gd name="connsiteX0" fmla="*/ 0 w 2209800"/>
              <a:gd name="connsiteY0" fmla="*/ 2354594 h 2354594"/>
              <a:gd name="connsiteX1" fmla="*/ 13731 w 2209800"/>
              <a:gd name="connsiteY1" fmla="*/ 116582 h 2354594"/>
              <a:gd name="connsiteX2" fmla="*/ 2082799 w 2209800"/>
              <a:gd name="connsiteY2" fmla="*/ 0 h 2354594"/>
              <a:gd name="connsiteX3" fmla="*/ 2095499 w 2209800"/>
              <a:gd name="connsiteY3" fmla="*/ 1543050 h 2354594"/>
              <a:gd name="connsiteX4" fmla="*/ 2203449 w 2209800"/>
              <a:gd name="connsiteY4" fmla="*/ 1555750 h 2354594"/>
              <a:gd name="connsiteX5" fmla="*/ 2209800 w 2209800"/>
              <a:gd name="connsiteY5" fmla="*/ 1657350 h 2354594"/>
              <a:gd name="connsiteX6" fmla="*/ 2117618 w 2209800"/>
              <a:gd name="connsiteY6" fmla="*/ 1665982 h 2354594"/>
              <a:gd name="connsiteX7" fmla="*/ 2117619 w 2209800"/>
              <a:gd name="connsiteY7" fmla="*/ 2354237 h 2354594"/>
              <a:gd name="connsiteX8" fmla="*/ 0 w 2209800"/>
              <a:gd name="connsiteY8" fmla="*/ 2354594 h 2354594"/>
              <a:gd name="connsiteX0" fmla="*/ 0 w 2209800"/>
              <a:gd name="connsiteY0" fmla="*/ 2354594 h 2354594"/>
              <a:gd name="connsiteX1" fmla="*/ 13731 w 2209800"/>
              <a:gd name="connsiteY1" fmla="*/ 116582 h 2354594"/>
              <a:gd name="connsiteX2" fmla="*/ 2082799 w 2209800"/>
              <a:gd name="connsiteY2" fmla="*/ 0 h 2354594"/>
              <a:gd name="connsiteX3" fmla="*/ 2076449 w 2209800"/>
              <a:gd name="connsiteY3" fmla="*/ 1562100 h 2354594"/>
              <a:gd name="connsiteX4" fmla="*/ 2203449 w 2209800"/>
              <a:gd name="connsiteY4" fmla="*/ 1555750 h 2354594"/>
              <a:gd name="connsiteX5" fmla="*/ 2209800 w 2209800"/>
              <a:gd name="connsiteY5" fmla="*/ 1657350 h 2354594"/>
              <a:gd name="connsiteX6" fmla="*/ 2117618 w 2209800"/>
              <a:gd name="connsiteY6" fmla="*/ 1665982 h 2354594"/>
              <a:gd name="connsiteX7" fmla="*/ 2117619 w 2209800"/>
              <a:gd name="connsiteY7" fmla="*/ 2354237 h 2354594"/>
              <a:gd name="connsiteX8" fmla="*/ 0 w 2209800"/>
              <a:gd name="connsiteY8" fmla="*/ 2354594 h 2354594"/>
              <a:gd name="connsiteX0" fmla="*/ 0 w 2209800"/>
              <a:gd name="connsiteY0" fmla="*/ 2354594 h 2354594"/>
              <a:gd name="connsiteX1" fmla="*/ 13731 w 2209800"/>
              <a:gd name="connsiteY1" fmla="*/ 116582 h 2354594"/>
              <a:gd name="connsiteX2" fmla="*/ 2082799 w 2209800"/>
              <a:gd name="connsiteY2" fmla="*/ 0 h 2354594"/>
              <a:gd name="connsiteX3" fmla="*/ 1917699 w 2209800"/>
              <a:gd name="connsiteY3" fmla="*/ 1663700 h 2354594"/>
              <a:gd name="connsiteX4" fmla="*/ 2203449 w 2209800"/>
              <a:gd name="connsiteY4" fmla="*/ 1555750 h 2354594"/>
              <a:gd name="connsiteX5" fmla="*/ 2209800 w 2209800"/>
              <a:gd name="connsiteY5" fmla="*/ 1657350 h 2354594"/>
              <a:gd name="connsiteX6" fmla="*/ 2117618 w 2209800"/>
              <a:gd name="connsiteY6" fmla="*/ 1665982 h 2354594"/>
              <a:gd name="connsiteX7" fmla="*/ 2117619 w 2209800"/>
              <a:gd name="connsiteY7" fmla="*/ 2354237 h 2354594"/>
              <a:gd name="connsiteX8" fmla="*/ 0 w 2209800"/>
              <a:gd name="connsiteY8" fmla="*/ 2354594 h 2354594"/>
              <a:gd name="connsiteX0" fmla="*/ 0 w 2209800"/>
              <a:gd name="connsiteY0" fmla="*/ 2354594 h 2354594"/>
              <a:gd name="connsiteX1" fmla="*/ 13731 w 2209800"/>
              <a:gd name="connsiteY1" fmla="*/ 116582 h 2354594"/>
              <a:gd name="connsiteX2" fmla="*/ 2082799 w 2209800"/>
              <a:gd name="connsiteY2" fmla="*/ 0 h 2354594"/>
              <a:gd name="connsiteX3" fmla="*/ 1917699 w 2209800"/>
              <a:gd name="connsiteY3" fmla="*/ 1663700 h 2354594"/>
              <a:gd name="connsiteX4" fmla="*/ 2203449 w 2209800"/>
              <a:gd name="connsiteY4" fmla="*/ 1555750 h 2354594"/>
              <a:gd name="connsiteX5" fmla="*/ 2209800 w 2209800"/>
              <a:gd name="connsiteY5" fmla="*/ 1657350 h 2354594"/>
              <a:gd name="connsiteX6" fmla="*/ 2117618 w 2209800"/>
              <a:gd name="connsiteY6" fmla="*/ 1665982 h 2354594"/>
              <a:gd name="connsiteX7" fmla="*/ 2117619 w 2209800"/>
              <a:gd name="connsiteY7" fmla="*/ 2354237 h 2354594"/>
              <a:gd name="connsiteX8" fmla="*/ 0 w 2209800"/>
              <a:gd name="connsiteY8" fmla="*/ 2354594 h 2354594"/>
              <a:gd name="connsiteX0" fmla="*/ 0 w 2209800"/>
              <a:gd name="connsiteY0" fmla="*/ 2354594 h 2354594"/>
              <a:gd name="connsiteX1" fmla="*/ 13731 w 2209800"/>
              <a:gd name="connsiteY1" fmla="*/ 116582 h 2354594"/>
              <a:gd name="connsiteX2" fmla="*/ 2082799 w 2209800"/>
              <a:gd name="connsiteY2" fmla="*/ 0 h 2354594"/>
              <a:gd name="connsiteX3" fmla="*/ 2070099 w 2209800"/>
              <a:gd name="connsiteY3" fmla="*/ 1581150 h 2354594"/>
              <a:gd name="connsiteX4" fmla="*/ 2203449 w 2209800"/>
              <a:gd name="connsiteY4" fmla="*/ 1555750 h 2354594"/>
              <a:gd name="connsiteX5" fmla="*/ 2209800 w 2209800"/>
              <a:gd name="connsiteY5" fmla="*/ 1657350 h 2354594"/>
              <a:gd name="connsiteX6" fmla="*/ 2117618 w 2209800"/>
              <a:gd name="connsiteY6" fmla="*/ 1665982 h 2354594"/>
              <a:gd name="connsiteX7" fmla="*/ 2117619 w 2209800"/>
              <a:gd name="connsiteY7" fmla="*/ 2354237 h 2354594"/>
              <a:gd name="connsiteX8" fmla="*/ 0 w 2209800"/>
              <a:gd name="connsiteY8" fmla="*/ 2354594 h 2354594"/>
              <a:gd name="connsiteX0" fmla="*/ 0 w 2209800"/>
              <a:gd name="connsiteY0" fmla="*/ 2354594 h 2354594"/>
              <a:gd name="connsiteX1" fmla="*/ 13731 w 2209800"/>
              <a:gd name="connsiteY1" fmla="*/ 116582 h 2354594"/>
              <a:gd name="connsiteX2" fmla="*/ 2082799 w 2209800"/>
              <a:gd name="connsiteY2" fmla="*/ 0 h 2354594"/>
              <a:gd name="connsiteX3" fmla="*/ 1593849 w 2209800"/>
              <a:gd name="connsiteY3" fmla="*/ 1905000 h 2354594"/>
              <a:gd name="connsiteX4" fmla="*/ 2203449 w 2209800"/>
              <a:gd name="connsiteY4" fmla="*/ 1555750 h 2354594"/>
              <a:gd name="connsiteX5" fmla="*/ 2209800 w 2209800"/>
              <a:gd name="connsiteY5" fmla="*/ 1657350 h 2354594"/>
              <a:gd name="connsiteX6" fmla="*/ 2117618 w 2209800"/>
              <a:gd name="connsiteY6" fmla="*/ 1665982 h 2354594"/>
              <a:gd name="connsiteX7" fmla="*/ 2117619 w 2209800"/>
              <a:gd name="connsiteY7" fmla="*/ 2354237 h 2354594"/>
              <a:gd name="connsiteX8" fmla="*/ 0 w 2209800"/>
              <a:gd name="connsiteY8" fmla="*/ 2354594 h 2354594"/>
              <a:gd name="connsiteX0" fmla="*/ 0 w 2209800"/>
              <a:gd name="connsiteY0" fmla="*/ 2354594 h 2354594"/>
              <a:gd name="connsiteX1" fmla="*/ 13731 w 2209800"/>
              <a:gd name="connsiteY1" fmla="*/ 116582 h 2354594"/>
              <a:gd name="connsiteX2" fmla="*/ 2082799 w 2209800"/>
              <a:gd name="connsiteY2" fmla="*/ 0 h 2354594"/>
              <a:gd name="connsiteX3" fmla="*/ 2070099 w 2209800"/>
              <a:gd name="connsiteY3" fmla="*/ 1574800 h 2354594"/>
              <a:gd name="connsiteX4" fmla="*/ 2203449 w 2209800"/>
              <a:gd name="connsiteY4" fmla="*/ 1555750 h 2354594"/>
              <a:gd name="connsiteX5" fmla="*/ 2209800 w 2209800"/>
              <a:gd name="connsiteY5" fmla="*/ 1657350 h 2354594"/>
              <a:gd name="connsiteX6" fmla="*/ 2117618 w 2209800"/>
              <a:gd name="connsiteY6" fmla="*/ 1665982 h 2354594"/>
              <a:gd name="connsiteX7" fmla="*/ 2117619 w 2209800"/>
              <a:gd name="connsiteY7" fmla="*/ 2354237 h 2354594"/>
              <a:gd name="connsiteX8" fmla="*/ 0 w 2209800"/>
              <a:gd name="connsiteY8" fmla="*/ 2354594 h 2354594"/>
              <a:gd name="connsiteX0" fmla="*/ 0 w 2209800"/>
              <a:gd name="connsiteY0" fmla="*/ 2354594 h 2354594"/>
              <a:gd name="connsiteX1" fmla="*/ 13731 w 2209800"/>
              <a:gd name="connsiteY1" fmla="*/ 116582 h 2354594"/>
              <a:gd name="connsiteX2" fmla="*/ 2082799 w 2209800"/>
              <a:gd name="connsiteY2" fmla="*/ 0 h 2354594"/>
              <a:gd name="connsiteX3" fmla="*/ 2076449 w 2209800"/>
              <a:gd name="connsiteY3" fmla="*/ 1555750 h 2354594"/>
              <a:gd name="connsiteX4" fmla="*/ 2203449 w 2209800"/>
              <a:gd name="connsiteY4" fmla="*/ 1555750 h 2354594"/>
              <a:gd name="connsiteX5" fmla="*/ 2209800 w 2209800"/>
              <a:gd name="connsiteY5" fmla="*/ 1657350 h 2354594"/>
              <a:gd name="connsiteX6" fmla="*/ 2117618 w 2209800"/>
              <a:gd name="connsiteY6" fmla="*/ 1665982 h 2354594"/>
              <a:gd name="connsiteX7" fmla="*/ 2117619 w 2209800"/>
              <a:gd name="connsiteY7" fmla="*/ 2354237 h 2354594"/>
              <a:gd name="connsiteX8" fmla="*/ 0 w 2209800"/>
              <a:gd name="connsiteY8" fmla="*/ 2354594 h 23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800" h="2354594">
                <a:moveTo>
                  <a:pt x="0" y="2354594"/>
                </a:moveTo>
                <a:lnTo>
                  <a:pt x="13731" y="116582"/>
                </a:lnTo>
                <a:lnTo>
                  <a:pt x="2082799" y="0"/>
                </a:lnTo>
                <a:cubicBezTo>
                  <a:pt x="2080682" y="518583"/>
                  <a:pt x="2078566" y="1037167"/>
                  <a:pt x="2076449" y="1555750"/>
                </a:cubicBezTo>
                <a:lnTo>
                  <a:pt x="2203449" y="1555750"/>
                </a:lnTo>
                <a:lnTo>
                  <a:pt x="2209800" y="1657350"/>
                </a:lnTo>
                <a:lnTo>
                  <a:pt x="2117618" y="1665982"/>
                </a:lnTo>
                <a:cubicBezTo>
                  <a:pt x="2117618" y="1895400"/>
                  <a:pt x="2117619" y="2124819"/>
                  <a:pt x="2117619" y="2354237"/>
                </a:cubicBezTo>
                <a:lnTo>
                  <a:pt x="0" y="2354594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endParaRPr lang="es-ES" altLang="es-PE" smtClean="0"/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cambiar el estilo de título	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765806-93FB-40FD-AB3C-1FDD28E229D1}" type="slidenum">
              <a:rPr lang="es-ES" altLang="es-PE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PE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2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</p:spTree>
    <p:extLst>
      <p:ext uri="{BB962C8B-B14F-4D97-AF65-F5344CB8AC3E}">
        <p14:creationId xmlns:p14="http://schemas.microsoft.com/office/powerpoint/2010/main" val="350902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ierrasnoagricolas@proinversion.gob.p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1835696" y="3368675"/>
            <a:ext cx="68399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Segunda Convocatoria a Subasta pública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Predios de uso no agrícola </a:t>
            </a:r>
            <a:r>
              <a:rPr lang="es-PE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Proyecto Especial Chavimochic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Gobierno Regional de La Libertad</a:t>
            </a:r>
            <a:endParaRPr lang="es-ES" sz="20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4.bp.blogspot.com/-_gNyigjQV6M/TkGkv4xlW0I/AAAAAAAAAe8/EMhXOq0lrqE/s1600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21288"/>
            <a:ext cx="2088232" cy="5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761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pPr eaLnBrk="1" hangingPunct="1"/>
            <a:r>
              <a:rPr lang="es-ES" sz="2800" smtClean="0"/>
              <a:t>CONTENIDO</a:t>
            </a:r>
          </a:p>
        </p:txBody>
      </p:sp>
      <p:sp>
        <p:nvSpPr>
          <p:cNvPr id="6147" name="2 Marcador de contenido"/>
          <p:cNvSpPr>
            <a:spLocks/>
          </p:cNvSpPr>
          <p:nvPr/>
        </p:nvSpPr>
        <p:spPr bwMode="auto">
          <a:xfrm>
            <a:off x="3851275" y="3105770"/>
            <a:ext cx="49323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rgbClr val="7F7F7F"/>
                </a:solidFill>
                <a:latin typeface="Calibri" panose="020F0502020204030204" pitchFamily="34" charset="0"/>
              </a:rPr>
              <a:t>Terrenos convocados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rgbClr val="7F7F7F"/>
                </a:solidFill>
                <a:latin typeface="Calibri" panose="020F0502020204030204" pitchFamily="34" charset="0"/>
              </a:rPr>
              <a:t>Potencialidades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 smtClean="0">
                <a:solidFill>
                  <a:srgbClr val="7F7F7F"/>
                </a:solidFill>
                <a:latin typeface="Calibri" panose="020F0502020204030204" pitchFamily="34" charset="0"/>
              </a:rPr>
              <a:t>Línea de Tiempo</a:t>
            </a:r>
            <a:endParaRPr lang="es-PE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b="1" dirty="0">
                <a:latin typeface="Calibri" panose="020F0502020204030204" pitchFamily="34" charset="0"/>
              </a:rPr>
              <a:t>Características del Proceso de Subasta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rgbClr val="7F7F7F"/>
                </a:solidFill>
                <a:latin typeface="Calibri" panose="020F0502020204030204" pitchFamily="34" charset="0"/>
              </a:rPr>
              <a:t>Consultas</a:t>
            </a:r>
            <a:endParaRPr lang="es-PE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692525" y="3933056"/>
            <a:ext cx="4537075" cy="360363"/>
          </a:xfrm>
          <a:prstGeom prst="rect">
            <a:avLst/>
          </a:prstGeom>
          <a:solidFill>
            <a:srgbClr val="F5B5BB">
              <a:alpha val="25098"/>
            </a:srgbClr>
          </a:solidFill>
          <a:ln w="12700">
            <a:solidFill>
              <a:srgbClr val="E646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24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0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47636"/>
              </p:ext>
            </p:extLst>
          </p:nvPr>
        </p:nvGraphicFramePr>
        <p:xfrm>
          <a:off x="107504" y="620688"/>
          <a:ext cx="8893621" cy="6048672"/>
        </p:xfrm>
        <a:graphic>
          <a:graphicData uri="http://schemas.openxmlformats.org/drawingml/2006/table">
            <a:tbl>
              <a:tblPr/>
              <a:tblGrid>
                <a:gridCol w="2520280"/>
                <a:gridCol w="6373341"/>
              </a:tblGrid>
              <a:tr h="37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Modalidad de Subasta Pública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P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Sobre Cerrado.</a:t>
                      </a:r>
                      <a:endParaRPr kumimoji="0" lang="es-PE" altLang="es-P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2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Derecho de Participación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s-P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S/.500.00, incluido IGV. Derecho transferible a terceros.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526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Precios Base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altLang="es-P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988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Respaldo por Seriedad de Oferta</a:t>
                      </a:r>
                      <a:endParaRPr kumimoji="0" lang="es-PE" altLang="es-PE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P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Carta fianza bancaria o cheque de gerencia por el 10% del Precio Base del inmueble por el que se postula.</a:t>
                      </a:r>
                      <a:endParaRPr kumimoji="0" lang="es-PE" altLang="es-P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45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Plazo de pago del precio</a:t>
                      </a:r>
                      <a:endParaRPr kumimoji="0" lang="es-PE" altLang="es-PE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P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 días calendario desde la adjudicación.</a:t>
                      </a:r>
                      <a:endParaRPr kumimoji="0" lang="es-PE" altLang="es-P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33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Aporte al FOPRI</a:t>
                      </a: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P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Equivalente al 2% del precio de venta del inmueble adjudicado.</a:t>
                      </a:r>
                      <a:endParaRPr kumimoji="0" lang="es-PE" altLang="es-P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988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P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Reembolso de gastos del proceso</a:t>
                      </a:r>
                      <a:endParaRPr kumimoji="0" lang="es-PE" altLang="es-PE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P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Abono por el monto oportunamente comunicado mediante Circular, a efectuarse antes de la fecha de suscripción del contrato de compraventa.</a:t>
                      </a:r>
                      <a:endParaRPr kumimoji="0" lang="es-PE" altLang="es-P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179348"/>
            <a:ext cx="4722447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>
              <a:lnSpc>
                <a:spcPts val="5800"/>
              </a:lnSpc>
              <a:spcBef>
                <a:spcPct val="0"/>
              </a:spcBef>
              <a:buNone/>
              <a:defRPr sz="2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>
              <a:lnSpc>
                <a:spcPct val="100000"/>
              </a:lnSpc>
            </a:pPr>
            <a:r>
              <a:rPr lang="es-PE" altLang="es-PE" dirty="0"/>
              <a:t>Bases - Características Principales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0679"/>
              </p:ext>
            </p:extLst>
          </p:nvPr>
        </p:nvGraphicFramePr>
        <p:xfrm>
          <a:off x="2714100" y="1401396"/>
          <a:ext cx="6192688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3526"/>
                <a:gridCol w="1468127"/>
                <a:gridCol w="1711035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  <a:latin typeface="Calibri" panose="020F0502020204030204" pitchFamily="34" charset="0"/>
                        </a:rPr>
                        <a:t>Lote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300">
                          <a:effectLst/>
                          <a:latin typeface="Calibri" panose="020F0502020204030204" pitchFamily="34" charset="0"/>
                        </a:rPr>
                        <a:t>Área total (ha)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  <a:latin typeface="Calibri" panose="020F0502020204030204" pitchFamily="34" charset="0"/>
                        </a:rPr>
                        <a:t>Precio </a:t>
                      </a: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3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Lote A – Área Salaverry Uripe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125.86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5’182,560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3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Lote B – Área Salaverry Uripe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94.47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6’825,000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3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Lote B – Área Salaverry Uripe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122.88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9’566,000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300" b="0" dirty="0">
                          <a:effectLst/>
                          <a:latin typeface="Calibri" panose="020F0502020204030204" pitchFamily="34" charset="0"/>
                        </a:rPr>
                        <a:t>Áreas de Reserva Chao Bajo 3 y 4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</a:rPr>
                        <a:t>133.88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effectLst/>
                          <a:latin typeface="Calibri" panose="020F0502020204030204" pitchFamily="34" charset="0"/>
                        </a:rPr>
                        <a:t>744,770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300" b="0" dirty="0">
                          <a:effectLst/>
                          <a:latin typeface="Calibri" panose="020F0502020204030204" pitchFamily="34" charset="0"/>
                        </a:rPr>
                        <a:t>Área de Reserva GRLL-2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</a:rPr>
                        <a:t>17.32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effectLst/>
                          <a:latin typeface="Calibri" panose="020F0502020204030204" pitchFamily="34" charset="0"/>
                        </a:rPr>
                        <a:t>1’745,900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300" b="0" dirty="0">
                          <a:effectLst/>
                          <a:latin typeface="Calibri" panose="020F0502020204030204" pitchFamily="34" charset="0"/>
                        </a:rPr>
                        <a:t>Área de Reserva GRLL-3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</a:rPr>
                        <a:t>48.77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effectLst/>
                          <a:latin typeface="Calibri" panose="020F0502020204030204" pitchFamily="34" charset="0"/>
                        </a:rPr>
                        <a:t>5’113,940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300" b="0" dirty="0">
                          <a:effectLst/>
                          <a:latin typeface="Calibri" panose="020F0502020204030204" pitchFamily="34" charset="0"/>
                        </a:rPr>
                        <a:t>Área de Reserva El Tablazo 1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</a:rPr>
                        <a:t>37.47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6938"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effectLst/>
                          <a:latin typeface="Calibri" panose="020F0502020204030204" pitchFamily="34" charset="0"/>
                        </a:rPr>
                        <a:t>3’929,380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300" b="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3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PE" sz="13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580.65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6938">
                        <a:spcAft>
                          <a:spcPts val="0"/>
                        </a:spcAft>
                        <a:tabLst/>
                      </a:pPr>
                      <a:r>
                        <a:rPr lang="es-ES" sz="1300" dirty="0" smtClean="0">
                          <a:effectLst/>
                          <a:latin typeface="Calibri" panose="020F0502020204030204" pitchFamily="34" charset="0"/>
                        </a:rPr>
                        <a:t>33’108,550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8400" y="3149674"/>
            <a:ext cx="51847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1528763" indent="-1528763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PE" sz="1600" b="1" dirty="0" smtClean="0">
                <a:solidFill>
                  <a:srgbClr val="EB3E0F"/>
                </a:solidFill>
                <a:latin typeface="Calibri" pitchFamily="34" charset="0"/>
                <a:cs typeface="Arial" charset="0"/>
              </a:rPr>
              <a:t>Subasta: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 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	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Martes 15 de diciembre de 2015.</a:t>
            </a:r>
            <a:endParaRPr lang="es-ES" altLang="es-PE" sz="1600" dirty="0">
              <a:solidFill>
                <a:srgbClr val="3B3B3B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endParaRPr lang="es-ES" altLang="es-PE" sz="1600" dirty="0" smtClean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 smtClean="0">
                <a:solidFill>
                  <a:srgbClr val="EB3E0F"/>
                </a:solidFill>
                <a:latin typeface="Calibri" pitchFamily="34" charset="0"/>
                <a:cs typeface="Arial" charset="0"/>
              </a:rPr>
              <a:t>Lugar: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 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	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Oficinas de Proinversión, Lima.</a:t>
            </a:r>
          </a:p>
          <a:p>
            <a:pPr eaLnBrk="1" hangingPunct="1"/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	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	Av. Canaval Moreyra 150 – San Isidro</a:t>
            </a:r>
            <a:endParaRPr lang="es-ES" altLang="es-PE" sz="1600" dirty="0">
              <a:solidFill>
                <a:srgbClr val="3B3B3B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	</a:t>
            </a: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 smtClean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Contacto: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</a:t>
            </a:r>
            <a:r>
              <a:rPr lang="es-PE" sz="1600" dirty="0">
                <a:latin typeface="Calibri" panose="020F0502020204030204" pitchFamily="34" charset="0"/>
              </a:rPr>
              <a:t>Jefe de Proyectos en Asuntos Agrarios, Hidroenergéticos y de Irrigación</a:t>
            </a:r>
            <a:endParaRPr lang="es-ES" altLang="es-PE" sz="1600" dirty="0" smtClean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es-ES" altLang="es-PE" sz="1600" dirty="0" smtClean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Teléfono: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</a:t>
            </a:r>
            <a:r>
              <a:rPr lang="es-PE" sz="1600" dirty="0">
                <a:latin typeface="Calibri" panose="020F0502020204030204" pitchFamily="34" charset="0"/>
              </a:rPr>
              <a:t>200-1200 Anexo: 1327</a:t>
            </a:r>
            <a:endParaRPr lang="es-ES" altLang="es-PE" sz="1600" dirty="0" smtClean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es-ES" altLang="es-PE" sz="16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 smtClean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Correo: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  <a:hlinkClick r:id="rId2"/>
              </a:rPr>
              <a:t>tierrasnoagricolas@proinversion.gob.pe</a:t>
            </a:r>
            <a:endParaRPr lang="es-ES" altLang="es-PE" sz="16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pPr eaLnBrk="1" hangingPunct="1"/>
            <a:r>
              <a:rPr lang="es-ES" sz="2800" smtClean="0"/>
              <a:t>CONTENIDO</a:t>
            </a:r>
          </a:p>
        </p:txBody>
      </p:sp>
      <p:sp>
        <p:nvSpPr>
          <p:cNvPr id="6147" name="2 Marcador de contenido"/>
          <p:cNvSpPr>
            <a:spLocks/>
          </p:cNvSpPr>
          <p:nvPr/>
        </p:nvSpPr>
        <p:spPr bwMode="auto">
          <a:xfrm>
            <a:off x="3851275" y="3105770"/>
            <a:ext cx="49323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rgbClr val="7F7F7F"/>
                </a:solidFill>
                <a:latin typeface="Calibri" panose="020F0502020204030204" pitchFamily="34" charset="0"/>
              </a:rPr>
              <a:t>Terrenos convocados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rgbClr val="7F7F7F"/>
                </a:solidFill>
                <a:latin typeface="Calibri" panose="020F0502020204030204" pitchFamily="34" charset="0"/>
              </a:rPr>
              <a:t>Potencialidades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 smtClean="0">
                <a:solidFill>
                  <a:srgbClr val="7F7F7F"/>
                </a:solidFill>
                <a:latin typeface="Calibri" panose="020F0502020204030204" pitchFamily="34" charset="0"/>
              </a:rPr>
              <a:t>Línea de Tiempo</a:t>
            </a:r>
            <a:endParaRPr lang="es-PE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7F7F7F"/>
                </a:solidFill>
                <a:latin typeface="Calibri" panose="020F0502020204030204" pitchFamily="34" charset="0"/>
              </a:rPr>
              <a:t>Características del Proceso de Subasta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b="1" dirty="0">
                <a:latin typeface="Calibri" panose="020F0502020204030204" pitchFamily="34" charset="0"/>
              </a:rPr>
              <a:t>Consultas</a:t>
            </a:r>
            <a:endParaRPr lang="es-PE" b="1" dirty="0">
              <a:latin typeface="Calibri" panose="020F0502020204030204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692525" y="4293096"/>
            <a:ext cx="4537075" cy="360363"/>
          </a:xfrm>
          <a:prstGeom prst="rect">
            <a:avLst/>
          </a:prstGeom>
          <a:solidFill>
            <a:srgbClr val="F5B5BB">
              <a:alpha val="25098"/>
            </a:srgbClr>
          </a:solidFill>
          <a:ln w="12700">
            <a:solidFill>
              <a:srgbClr val="E646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3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27" name="Group 7"/>
          <p:cNvGraphicFramePr>
            <a:graphicFrameLocks noGrp="1"/>
          </p:cNvGraphicFramePr>
          <p:nvPr/>
        </p:nvGraphicFramePr>
        <p:xfrm>
          <a:off x="1143000" y="5300663"/>
          <a:ext cx="7286625" cy="914400"/>
        </p:xfrm>
        <a:graphic>
          <a:graphicData uri="http://schemas.openxmlformats.org/drawingml/2006/table">
            <a:tbl>
              <a:tblPr/>
              <a:tblGrid>
                <a:gridCol w="7286625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www.proinversion.gob.pe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contact@proinversion.gob.pe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312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pPr eaLnBrk="1" hangingPunct="1"/>
            <a:r>
              <a:rPr lang="es-ES" sz="2800" smtClean="0"/>
              <a:t>CONTENIDO</a:t>
            </a:r>
          </a:p>
        </p:txBody>
      </p:sp>
      <p:sp>
        <p:nvSpPr>
          <p:cNvPr id="6147" name="2 Marcador de contenido"/>
          <p:cNvSpPr>
            <a:spLocks/>
          </p:cNvSpPr>
          <p:nvPr/>
        </p:nvSpPr>
        <p:spPr bwMode="auto">
          <a:xfrm>
            <a:off x="3851275" y="3068960"/>
            <a:ext cx="49323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b="1" dirty="0" smtClean="0">
                <a:latin typeface="Calibri" panose="020F0502020204030204" pitchFamily="34" charset="0"/>
              </a:rPr>
              <a:t>Terrenos convocados</a:t>
            </a:r>
            <a:endParaRPr lang="es-PE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 smtClean="0">
                <a:solidFill>
                  <a:srgbClr val="7F7F7F"/>
                </a:solidFill>
                <a:latin typeface="Calibri" panose="020F0502020204030204" pitchFamily="34" charset="0"/>
              </a:rPr>
              <a:t>Potencialidades</a:t>
            </a:r>
            <a:endParaRPr lang="es-PE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rgbClr val="7F7F7F"/>
                </a:solidFill>
                <a:latin typeface="Calibri" panose="020F0502020204030204" pitchFamily="34" charset="0"/>
              </a:rPr>
              <a:t>Descripción de las tierras en subasta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7F7F7F"/>
                </a:solidFill>
                <a:latin typeface="Calibri" panose="020F0502020204030204" pitchFamily="34" charset="0"/>
              </a:rPr>
              <a:t>Características del Proceso de </a:t>
            </a:r>
            <a:r>
              <a:rPr lang="es-MX" dirty="0" smtClean="0">
                <a:solidFill>
                  <a:srgbClr val="7F7F7F"/>
                </a:solidFill>
                <a:latin typeface="Calibri" panose="020F0502020204030204" pitchFamily="34" charset="0"/>
              </a:rPr>
              <a:t>Subasta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rgbClr val="7F7F7F"/>
                </a:solidFill>
                <a:latin typeface="Calibri" panose="020F0502020204030204" pitchFamily="34" charset="0"/>
              </a:rPr>
              <a:t>Consultas</a:t>
            </a:r>
            <a:endParaRPr lang="es-PE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708400" y="2924175"/>
            <a:ext cx="4537075" cy="360363"/>
          </a:xfrm>
          <a:prstGeom prst="rect">
            <a:avLst/>
          </a:prstGeom>
          <a:solidFill>
            <a:srgbClr val="F5B5BB">
              <a:alpha val="25098"/>
            </a:srgbClr>
          </a:solidFill>
          <a:ln w="12700">
            <a:solidFill>
              <a:srgbClr val="E646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11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r="45729" b="17354"/>
          <a:stretch/>
        </p:blipFill>
        <p:spPr bwMode="auto">
          <a:xfrm>
            <a:off x="0" y="1700809"/>
            <a:ext cx="4716016" cy="491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Flecha derecha"/>
          <p:cNvSpPr/>
          <p:nvPr/>
        </p:nvSpPr>
        <p:spPr>
          <a:xfrm>
            <a:off x="868553" y="4035901"/>
            <a:ext cx="1272542" cy="449262"/>
          </a:xfrm>
          <a:prstGeom prst="rightArrow">
            <a:avLst>
              <a:gd name="adj1" fmla="val 50000"/>
              <a:gd name="adj2" fmla="val 54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s-ES" sz="1200" dirty="0">
                <a:solidFill>
                  <a:srgbClr val="FFFFFF"/>
                </a:solidFill>
              </a:rPr>
              <a:t>El Tablazo I</a:t>
            </a:r>
          </a:p>
        </p:txBody>
      </p:sp>
      <p:sp>
        <p:nvSpPr>
          <p:cNvPr id="21" name="20 Flecha derecha"/>
          <p:cNvSpPr/>
          <p:nvPr/>
        </p:nvSpPr>
        <p:spPr>
          <a:xfrm flipH="1">
            <a:off x="2705754" y="3958628"/>
            <a:ext cx="1237537" cy="447675"/>
          </a:xfrm>
          <a:prstGeom prst="rightArrow">
            <a:avLst>
              <a:gd name="adj1" fmla="val 50000"/>
              <a:gd name="adj2" fmla="val 8438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GRLL (2)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2051720" y="5373216"/>
            <a:ext cx="1534436" cy="447675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Chao Bajo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9" name="26 Flecha derecha"/>
          <p:cNvSpPr/>
          <p:nvPr/>
        </p:nvSpPr>
        <p:spPr>
          <a:xfrm>
            <a:off x="1171318" y="4458100"/>
            <a:ext cx="1534436" cy="447675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s-MX" sz="1200" dirty="0">
                <a:solidFill>
                  <a:srgbClr val="FFFFFF"/>
                </a:solidFill>
              </a:rPr>
              <a:t>Lotes Salaverry (3)</a:t>
            </a:r>
            <a:endParaRPr lang="es-ES" sz="1200" dirty="0">
              <a:solidFill>
                <a:srgbClr val="FFFFFF"/>
              </a:solidFill>
            </a:endParaRPr>
          </a:p>
        </p:txBody>
      </p:sp>
      <p:grpSp>
        <p:nvGrpSpPr>
          <p:cNvPr id="10" name="8 Grupo"/>
          <p:cNvGrpSpPr>
            <a:grpSpLocks noChangeAspect="1"/>
          </p:cNvGrpSpPr>
          <p:nvPr/>
        </p:nvGrpSpPr>
        <p:grpSpPr>
          <a:xfrm>
            <a:off x="3491880" y="292375"/>
            <a:ext cx="5556357" cy="6335325"/>
            <a:chOff x="4227730" y="1236703"/>
            <a:chExt cx="4728137" cy="539099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39" t="5332" r="36574" b="2123"/>
            <a:stretch/>
          </p:blipFill>
          <p:spPr bwMode="auto">
            <a:xfrm>
              <a:off x="4419794" y="1236703"/>
              <a:ext cx="4536073" cy="5390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10 Conector recto de flecha"/>
            <p:cNvCxnSpPr/>
            <p:nvPr/>
          </p:nvCxnSpPr>
          <p:spPr>
            <a:xfrm flipV="1">
              <a:off x="5929065" y="3599754"/>
              <a:ext cx="192063" cy="360895"/>
            </a:xfrm>
            <a:prstGeom prst="straightConnector1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11 Elipse"/>
            <p:cNvSpPr>
              <a:spLocks noChangeAspect="1"/>
            </p:cNvSpPr>
            <p:nvPr/>
          </p:nvSpPr>
          <p:spPr>
            <a:xfrm>
              <a:off x="5737003" y="3790182"/>
              <a:ext cx="384125" cy="35999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s-PE" sz="1100" dirty="0" smtClean="0"/>
                <a:t>Km</a:t>
              </a:r>
            </a:p>
            <a:p>
              <a:pPr algn="ctr"/>
              <a:r>
                <a:rPr lang="es-PE" sz="1100" dirty="0" smtClean="0"/>
                <a:t>560</a:t>
              </a:r>
              <a:endParaRPr lang="es-PE" sz="1100" dirty="0"/>
            </a:p>
          </p:txBody>
        </p:sp>
        <p:sp>
          <p:nvSpPr>
            <p:cNvPr id="14" name="12 Rectángulo"/>
            <p:cNvSpPr/>
            <p:nvPr/>
          </p:nvSpPr>
          <p:spPr>
            <a:xfrm>
              <a:off x="5746666" y="3468949"/>
              <a:ext cx="748922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100" b="1" dirty="0" smtClean="0">
                  <a:ln w="3175" cmpd="sng">
                    <a:noFill/>
                    <a:prstDash val="solid"/>
                  </a:ln>
                  <a:effectLst>
                    <a:glow rad="1524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TRUJILLO</a:t>
              </a:r>
              <a:endParaRPr lang="es-PE" sz="1100" b="1" dirty="0">
                <a:ln w="3175" cmpd="sng">
                  <a:noFill/>
                  <a:prstDash val="solid"/>
                </a:ln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grpSp>
          <p:nvGrpSpPr>
            <p:cNvPr id="16" name="13 Grupo"/>
            <p:cNvGrpSpPr/>
            <p:nvPr/>
          </p:nvGrpSpPr>
          <p:grpSpPr>
            <a:xfrm>
              <a:off x="4227730" y="1393529"/>
              <a:ext cx="483634" cy="726247"/>
              <a:chOff x="-98596" y="1580892"/>
              <a:chExt cx="453260" cy="726248"/>
            </a:xfrm>
          </p:grpSpPr>
          <p:sp>
            <p:nvSpPr>
              <p:cNvPr id="22" name="17 Elipse"/>
              <p:cNvSpPr>
                <a:spLocks noChangeAspect="1"/>
              </p:cNvSpPr>
              <p:nvPr/>
            </p:nvSpPr>
            <p:spPr>
              <a:xfrm>
                <a:off x="-98596" y="1947140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s-PE" sz="1100" dirty="0" smtClean="0"/>
                  <a:t>Km</a:t>
                </a:r>
              </a:p>
              <a:p>
                <a:pPr algn="ctr"/>
                <a:r>
                  <a:rPr lang="es-PE" sz="1100" dirty="0" smtClean="0"/>
                  <a:t>640</a:t>
                </a:r>
                <a:endParaRPr lang="es-PE" sz="1100" dirty="0"/>
              </a:p>
            </p:txBody>
          </p:sp>
          <p:cxnSp>
            <p:nvCxnSpPr>
              <p:cNvPr id="23" name="18 Conector recto de flecha"/>
              <p:cNvCxnSpPr>
                <a:stCxn id="22" idx="7"/>
              </p:cNvCxnSpPr>
              <p:nvPr/>
            </p:nvCxnSpPr>
            <p:spPr>
              <a:xfrm flipV="1">
                <a:off x="208683" y="1580892"/>
                <a:ext cx="145981" cy="418969"/>
              </a:xfrm>
              <a:prstGeom prst="straightConnector1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14 Grupo"/>
            <p:cNvGrpSpPr/>
            <p:nvPr/>
          </p:nvGrpSpPr>
          <p:grpSpPr>
            <a:xfrm>
              <a:off x="6903316" y="6016083"/>
              <a:ext cx="419716" cy="399364"/>
              <a:chOff x="416781" y="5504347"/>
              <a:chExt cx="393356" cy="399364"/>
            </a:xfrm>
          </p:grpSpPr>
          <p:sp>
            <p:nvSpPr>
              <p:cNvPr id="18" name="15 Elipse"/>
              <p:cNvSpPr>
                <a:spLocks noChangeAspect="1"/>
              </p:cNvSpPr>
              <p:nvPr/>
            </p:nvSpPr>
            <p:spPr>
              <a:xfrm>
                <a:off x="416781" y="5543711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s-PE" sz="1100" dirty="0" smtClean="0"/>
                  <a:t>Km</a:t>
                </a:r>
              </a:p>
              <a:p>
                <a:pPr algn="ctr"/>
                <a:r>
                  <a:rPr lang="es-PE" sz="1100" dirty="0" smtClean="0"/>
                  <a:t>460</a:t>
                </a:r>
                <a:endParaRPr lang="es-PE" sz="1100" dirty="0"/>
              </a:p>
            </p:txBody>
          </p:sp>
          <p:cxnSp>
            <p:nvCxnSpPr>
              <p:cNvPr id="20" name="16 Conector recto de flecha"/>
              <p:cNvCxnSpPr>
                <a:stCxn id="18" idx="7"/>
              </p:cNvCxnSpPr>
              <p:nvPr/>
            </p:nvCxnSpPr>
            <p:spPr>
              <a:xfrm flipV="1">
                <a:off x="724060" y="5504347"/>
                <a:ext cx="86077" cy="92085"/>
              </a:xfrm>
              <a:prstGeom prst="straightConnector1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24" name="6 Título"/>
          <p:cNvSpPr txBox="1">
            <a:spLocks/>
          </p:cNvSpPr>
          <p:nvPr/>
        </p:nvSpPr>
        <p:spPr>
          <a:xfrm>
            <a:off x="179512" y="334397"/>
            <a:ext cx="334636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PE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Terrenos  Convocados </a:t>
            </a:r>
            <a:endParaRPr lang="es-PE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25" name="Group 5"/>
          <p:cNvGrpSpPr>
            <a:grpSpLocks noChangeAspect="1"/>
          </p:cNvGrpSpPr>
          <p:nvPr/>
        </p:nvGrpSpPr>
        <p:grpSpPr bwMode="auto">
          <a:xfrm>
            <a:off x="5254426" y="2697154"/>
            <a:ext cx="1758138" cy="2464069"/>
            <a:chOff x="1896" y="1955"/>
            <a:chExt cx="695" cy="1073"/>
          </a:xfrm>
          <a:effectLst>
            <a:glow rad="152400">
              <a:srgbClr val="FF0000">
                <a:alpha val="15000"/>
              </a:srgbClr>
            </a:glow>
          </a:effectLst>
        </p:grpSpPr>
        <p:grpSp>
          <p:nvGrpSpPr>
            <p:cNvPr id="26" name="Group 206"/>
            <p:cNvGrpSpPr>
              <a:grpSpLocks/>
            </p:cNvGrpSpPr>
            <p:nvPr/>
          </p:nvGrpSpPr>
          <p:grpSpPr bwMode="auto">
            <a:xfrm>
              <a:off x="1896" y="1955"/>
              <a:ext cx="324" cy="442"/>
              <a:chOff x="1896" y="1955"/>
              <a:chExt cx="324" cy="442"/>
            </a:xfrm>
          </p:grpSpPr>
          <p:sp>
            <p:nvSpPr>
              <p:cNvPr id="1418" name="Freeform 6"/>
              <p:cNvSpPr>
                <a:spLocks/>
              </p:cNvSpPr>
              <p:nvPr/>
            </p:nvSpPr>
            <p:spPr bwMode="auto">
              <a:xfrm>
                <a:off x="1914" y="1958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2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9" name="Freeform 7"/>
              <p:cNvSpPr>
                <a:spLocks/>
              </p:cNvSpPr>
              <p:nvPr/>
            </p:nvSpPr>
            <p:spPr bwMode="auto">
              <a:xfrm>
                <a:off x="1914" y="1958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2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0" name="Freeform 8"/>
              <p:cNvSpPr>
                <a:spLocks/>
              </p:cNvSpPr>
              <p:nvPr/>
            </p:nvSpPr>
            <p:spPr bwMode="auto">
              <a:xfrm>
                <a:off x="1914" y="196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1" name="Freeform 9"/>
              <p:cNvSpPr>
                <a:spLocks/>
              </p:cNvSpPr>
              <p:nvPr/>
            </p:nvSpPr>
            <p:spPr bwMode="auto">
              <a:xfrm>
                <a:off x="1914" y="196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2" name="Rectangle 10"/>
              <p:cNvSpPr>
                <a:spLocks noChangeArrowheads="1"/>
              </p:cNvSpPr>
              <p:nvPr/>
            </p:nvSpPr>
            <p:spPr bwMode="auto">
              <a:xfrm>
                <a:off x="1914" y="1960"/>
                <a:ext cx="4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3" name="Rectangle 11"/>
              <p:cNvSpPr>
                <a:spLocks noChangeArrowheads="1"/>
              </p:cNvSpPr>
              <p:nvPr/>
            </p:nvSpPr>
            <p:spPr bwMode="auto">
              <a:xfrm>
                <a:off x="1914" y="1960"/>
                <a:ext cx="4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4" name="Freeform 12"/>
              <p:cNvSpPr>
                <a:spLocks/>
              </p:cNvSpPr>
              <p:nvPr/>
            </p:nvSpPr>
            <p:spPr bwMode="auto">
              <a:xfrm>
                <a:off x="1909" y="1960"/>
                <a:ext cx="14" cy="7"/>
              </a:xfrm>
              <a:custGeom>
                <a:avLst/>
                <a:gdLst>
                  <a:gd name="T0" fmla="*/ 5 w 14"/>
                  <a:gd name="T1" fmla="*/ 0 h 7"/>
                  <a:gd name="T2" fmla="*/ 0 w 14"/>
                  <a:gd name="T3" fmla="*/ 7 h 7"/>
                  <a:gd name="T4" fmla="*/ 14 w 14"/>
                  <a:gd name="T5" fmla="*/ 7 h 7"/>
                  <a:gd name="T6" fmla="*/ 5 w 1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5" y="0"/>
                    </a:moveTo>
                    <a:lnTo>
                      <a:pt x="0" y="7"/>
                    </a:lnTo>
                    <a:lnTo>
                      <a:pt x="1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5" name="Freeform 13"/>
              <p:cNvSpPr>
                <a:spLocks/>
              </p:cNvSpPr>
              <p:nvPr/>
            </p:nvSpPr>
            <p:spPr bwMode="auto">
              <a:xfrm>
                <a:off x="1909" y="1960"/>
                <a:ext cx="14" cy="7"/>
              </a:xfrm>
              <a:custGeom>
                <a:avLst/>
                <a:gdLst>
                  <a:gd name="T0" fmla="*/ 5 w 14"/>
                  <a:gd name="T1" fmla="*/ 0 h 7"/>
                  <a:gd name="T2" fmla="*/ 0 w 14"/>
                  <a:gd name="T3" fmla="*/ 7 h 7"/>
                  <a:gd name="T4" fmla="*/ 14 w 14"/>
                  <a:gd name="T5" fmla="*/ 7 h 7"/>
                  <a:gd name="T6" fmla="*/ 5 w 1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5" y="0"/>
                    </a:moveTo>
                    <a:lnTo>
                      <a:pt x="0" y="7"/>
                    </a:lnTo>
                    <a:lnTo>
                      <a:pt x="14" y="7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6" name="Freeform 14"/>
              <p:cNvSpPr>
                <a:spLocks/>
              </p:cNvSpPr>
              <p:nvPr/>
            </p:nvSpPr>
            <p:spPr bwMode="auto">
              <a:xfrm>
                <a:off x="1914" y="1960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0 h 7"/>
                  <a:gd name="T4" fmla="*/ 9 w 9"/>
                  <a:gd name="T5" fmla="*/ 7 h 7"/>
                  <a:gd name="T6" fmla="*/ 0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4" y="0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7" name="Freeform 15"/>
              <p:cNvSpPr>
                <a:spLocks/>
              </p:cNvSpPr>
              <p:nvPr/>
            </p:nvSpPr>
            <p:spPr bwMode="auto">
              <a:xfrm>
                <a:off x="1914" y="1960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0 h 7"/>
                  <a:gd name="T4" fmla="*/ 9 w 9"/>
                  <a:gd name="T5" fmla="*/ 7 h 7"/>
                  <a:gd name="T6" fmla="*/ 0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4" y="0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8" name="Freeform 16"/>
              <p:cNvSpPr>
                <a:spLocks/>
              </p:cNvSpPr>
              <p:nvPr/>
            </p:nvSpPr>
            <p:spPr bwMode="auto">
              <a:xfrm>
                <a:off x="1909" y="196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3 w 14"/>
                  <a:gd name="T3" fmla="*/ 2 h 2"/>
                  <a:gd name="T4" fmla="*/ 14 w 14"/>
                  <a:gd name="T5" fmla="*/ 2 h 2"/>
                  <a:gd name="T6" fmla="*/ 0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3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9" name="Freeform 17"/>
              <p:cNvSpPr>
                <a:spLocks/>
              </p:cNvSpPr>
              <p:nvPr/>
            </p:nvSpPr>
            <p:spPr bwMode="auto">
              <a:xfrm>
                <a:off x="1909" y="196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3 w 14"/>
                  <a:gd name="T3" fmla="*/ 2 h 2"/>
                  <a:gd name="T4" fmla="*/ 14 w 14"/>
                  <a:gd name="T5" fmla="*/ 2 h 2"/>
                  <a:gd name="T6" fmla="*/ 0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3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0" name="Freeform 18"/>
              <p:cNvSpPr>
                <a:spLocks/>
              </p:cNvSpPr>
              <p:nvPr/>
            </p:nvSpPr>
            <p:spPr bwMode="auto">
              <a:xfrm>
                <a:off x="1909" y="196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0 h 2"/>
                  <a:gd name="T4" fmla="*/ 14 w 14"/>
                  <a:gd name="T5" fmla="*/ 2 h 2"/>
                  <a:gd name="T6" fmla="*/ 0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1" name="Freeform 19"/>
              <p:cNvSpPr>
                <a:spLocks/>
              </p:cNvSpPr>
              <p:nvPr/>
            </p:nvSpPr>
            <p:spPr bwMode="auto">
              <a:xfrm>
                <a:off x="1909" y="196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0 h 2"/>
                  <a:gd name="T4" fmla="*/ 14 w 14"/>
                  <a:gd name="T5" fmla="*/ 2 h 2"/>
                  <a:gd name="T6" fmla="*/ 0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2" name="Freeform 20"/>
              <p:cNvSpPr>
                <a:spLocks/>
              </p:cNvSpPr>
              <p:nvPr/>
            </p:nvSpPr>
            <p:spPr bwMode="auto">
              <a:xfrm>
                <a:off x="1912" y="1969"/>
                <a:ext cx="13" cy="0"/>
              </a:xfrm>
              <a:custGeom>
                <a:avLst/>
                <a:gdLst>
                  <a:gd name="T0" fmla="*/ 0 w 13"/>
                  <a:gd name="T1" fmla="*/ 2 w 13"/>
                  <a:gd name="T2" fmla="*/ 13 w 13"/>
                  <a:gd name="T3" fmla="*/ 0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2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3" name="Freeform 21"/>
              <p:cNvSpPr>
                <a:spLocks/>
              </p:cNvSpPr>
              <p:nvPr/>
            </p:nvSpPr>
            <p:spPr bwMode="auto">
              <a:xfrm>
                <a:off x="1912" y="1969"/>
                <a:ext cx="13" cy="0"/>
              </a:xfrm>
              <a:custGeom>
                <a:avLst/>
                <a:gdLst>
                  <a:gd name="T0" fmla="*/ 0 w 13"/>
                  <a:gd name="T1" fmla="*/ 2 w 13"/>
                  <a:gd name="T2" fmla="*/ 13 w 13"/>
                  <a:gd name="T3" fmla="*/ 0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2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4" name="Freeform 22"/>
              <p:cNvSpPr>
                <a:spLocks/>
              </p:cNvSpPr>
              <p:nvPr/>
            </p:nvSpPr>
            <p:spPr bwMode="auto">
              <a:xfrm>
                <a:off x="1912" y="1969"/>
                <a:ext cx="13" cy="0"/>
              </a:xfrm>
              <a:custGeom>
                <a:avLst/>
                <a:gdLst>
                  <a:gd name="T0" fmla="*/ 0 w 13"/>
                  <a:gd name="T1" fmla="*/ 11 w 13"/>
                  <a:gd name="T2" fmla="*/ 13 w 13"/>
                  <a:gd name="T3" fmla="*/ 0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11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5" name="Freeform 23"/>
              <p:cNvSpPr>
                <a:spLocks/>
              </p:cNvSpPr>
              <p:nvPr/>
            </p:nvSpPr>
            <p:spPr bwMode="auto">
              <a:xfrm>
                <a:off x="1912" y="1969"/>
                <a:ext cx="13" cy="0"/>
              </a:xfrm>
              <a:custGeom>
                <a:avLst/>
                <a:gdLst>
                  <a:gd name="T0" fmla="*/ 0 w 13"/>
                  <a:gd name="T1" fmla="*/ 11 w 13"/>
                  <a:gd name="T2" fmla="*/ 13 w 13"/>
                  <a:gd name="T3" fmla="*/ 0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11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6" name="Freeform 24"/>
              <p:cNvSpPr>
                <a:spLocks/>
              </p:cNvSpPr>
              <p:nvPr/>
            </p:nvSpPr>
            <p:spPr bwMode="auto">
              <a:xfrm>
                <a:off x="1914" y="196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7" name="Freeform 25"/>
              <p:cNvSpPr>
                <a:spLocks/>
              </p:cNvSpPr>
              <p:nvPr/>
            </p:nvSpPr>
            <p:spPr bwMode="auto">
              <a:xfrm>
                <a:off x="1914" y="196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8" name="Freeform 26"/>
              <p:cNvSpPr>
                <a:spLocks/>
              </p:cNvSpPr>
              <p:nvPr/>
            </p:nvSpPr>
            <p:spPr bwMode="auto">
              <a:xfrm>
                <a:off x="1914" y="1969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0 h 2"/>
                  <a:gd name="T4" fmla="*/ 7 w 11"/>
                  <a:gd name="T5" fmla="*/ 2 h 2"/>
                  <a:gd name="T6" fmla="*/ 0 w 1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9" name="Freeform 27"/>
              <p:cNvSpPr>
                <a:spLocks/>
              </p:cNvSpPr>
              <p:nvPr/>
            </p:nvSpPr>
            <p:spPr bwMode="auto">
              <a:xfrm>
                <a:off x="1914" y="1969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0 h 2"/>
                  <a:gd name="T4" fmla="*/ 7 w 11"/>
                  <a:gd name="T5" fmla="*/ 2 h 2"/>
                  <a:gd name="T6" fmla="*/ 0 w 1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0" name="Freeform 28"/>
              <p:cNvSpPr>
                <a:spLocks/>
              </p:cNvSpPr>
              <p:nvPr/>
            </p:nvSpPr>
            <p:spPr bwMode="auto">
              <a:xfrm>
                <a:off x="1916" y="1971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1" name="Freeform 29"/>
              <p:cNvSpPr>
                <a:spLocks/>
              </p:cNvSpPr>
              <p:nvPr/>
            </p:nvSpPr>
            <p:spPr bwMode="auto">
              <a:xfrm>
                <a:off x="1916" y="1971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2" name="Rectangle 30"/>
              <p:cNvSpPr>
                <a:spLocks noChangeArrowheads="1"/>
              </p:cNvSpPr>
              <p:nvPr/>
            </p:nvSpPr>
            <p:spPr bwMode="auto">
              <a:xfrm>
                <a:off x="1916" y="1971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3" name="Rectangle 31"/>
              <p:cNvSpPr>
                <a:spLocks noChangeArrowheads="1"/>
              </p:cNvSpPr>
              <p:nvPr/>
            </p:nvSpPr>
            <p:spPr bwMode="auto">
              <a:xfrm>
                <a:off x="1916" y="1971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4" name="Freeform 32"/>
              <p:cNvSpPr>
                <a:spLocks/>
              </p:cNvSpPr>
              <p:nvPr/>
            </p:nvSpPr>
            <p:spPr bwMode="auto">
              <a:xfrm>
                <a:off x="1916" y="1971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5" name="Freeform 33"/>
              <p:cNvSpPr>
                <a:spLocks/>
              </p:cNvSpPr>
              <p:nvPr/>
            </p:nvSpPr>
            <p:spPr bwMode="auto">
              <a:xfrm>
                <a:off x="1916" y="1971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6" name="Freeform 34"/>
              <p:cNvSpPr>
                <a:spLocks/>
              </p:cNvSpPr>
              <p:nvPr/>
            </p:nvSpPr>
            <p:spPr bwMode="auto">
              <a:xfrm>
                <a:off x="1916" y="1971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7" name="Freeform 35"/>
              <p:cNvSpPr>
                <a:spLocks/>
              </p:cNvSpPr>
              <p:nvPr/>
            </p:nvSpPr>
            <p:spPr bwMode="auto">
              <a:xfrm>
                <a:off x="1916" y="1971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8" name="Rectangle 36"/>
              <p:cNvSpPr>
                <a:spLocks noChangeArrowheads="1"/>
              </p:cNvSpPr>
              <p:nvPr/>
            </p:nvSpPr>
            <p:spPr bwMode="auto">
              <a:xfrm>
                <a:off x="1916" y="1971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9" name="Rectangle 37"/>
              <p:cNvSpPr>
                <a:spLocks noChangeArrowheads="1"/>
              </p:cNvSpPr>
              <p:nvPr/>
            </p:nvSpPr>
            <p:spPr bwMode="auto">
              <a:xfrm>
                <a:off x="1916" y="1971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0" name="Freeform 38"/>
              <p:cNvSpPr>
                <a:spLocks/>
              </p:cNvSpPr>
              <p:nvPr/>
            </p:nvSpPr>
            <p:spPr bwMode="auto">
              <a:xfrm>
                <a:off x="1896" y="1955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2 w 6"/>
                  <a:gd name="T3" fmla="*/ 5 h 5"/>
                  <a:gd name="T4" fmla="*/ 6 w 6"/>
                  <a:gd name="T5" fmla="*/ 5 h 5"/>
                  <a:gd name="T6" fmla="*/ 0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2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1" name="Freeform 39"/>
              <p:cNvSpPr>
                <a:spLocks/>
              </p:cNvSpPr>
              <p:nvPr/>
            </p:nvSpPr>
            <p:spPr bwMode="auto">
              <a:xfrm>
                <a:off x="1896" y="1955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2 w 6"/>
                  <a:gd name="T3" fmla="*/ 5 h 5"/>
                  <a:gd name="T4" fmla="*/ 6 w 6"/>
                  <a:gd name="T5" fmla="*/ 5 h 5"/>
                  <a:gd name="T6" fmla="*/ 0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2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2" name="Freeform 40"/>
              <p:cNvSpPr>
                <a:spLocks/>
              </p:cNvSpPr>
              <p:nvPr/>
            </p:nvSpPr>
            <p:spPr bwMode="auto">
              <a:xfrm>
                <a:off x="1898" y="1960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3" name="Freeform 41"/>
              <p:cNvSpPr>
                <a:spLocks/>
              </p:cNvSpPr>
              <p:nvPr/>
            </p:nvSpPr>
            <p:spPr bwMode="auto">
              <a:xfrm>
                <a:off x="1898" y="1960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4" name="Rectangle 42"/>
              <p:cNvSpPr>
                <a:spLocks noChangeArrowheads="1"/>
              </p:cNvSpPr>
              <p:nvPr/>
            </p:nvSpPr>
            <p:spPr bwMode="auto">
              <a:xfrm>
                <a:off x="1898" y="1960"/>
                <a:ext cx="4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5" name="Rectangle 43"/>
              <p:cNvSpPr>
                <a:spLocks noChangeArrowheads="1"/>
              </p:cNvSpPr>
              <p:nvPr/>
            </p:nvSpPr>
            <p:spPr bwMode="auto">
              <a:xfrm>
                <a:off x="1898" y="1960"/>
                <a:ext cx="4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6" name="Freeform 44"/>
              <p:cNvSpPr>
                <a:spLocks/>
              </p:cNvSpPr>
              <p:nvPr/>
            </p:nvSpPr>
            <p:spPr bwMode="auto">
              <a:xfrm>
                <a:off x="1900" y="1960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2 w 7"/>
                  <a:gd name="T3" fmla="*/ 4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2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7" name="Freeform 45"/>
              <p:cNvSpPr>
                <a:spLocks/>
              </p:cNvSpPr>
              <p:nvPr/>
            </p:nvSpPr>
            <p:spPr bwMode="auto">
              <a:xfrm>
                <a:off x="1900" y="1960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2 w 7"/>
                  <a:gd name="T3" fmla="*/ 4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2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8" name="Freeform 46"/>
              <p:cNvSpPr>
                <a:spLocks/>
              </p:cNvSpPr>
              <p:nvPr/>
            </p:nvSpPr>
            <p:spPr bwMode="auto">
              <a:xfrm>
                <a:off x="1900" y="1960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2 w 7"/>
                  <a:gd name="T3" fmla="*/ 0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9" name="Freeform 47"/>
              <p:cNvSpPr>
                <a:spLocks/>
              </p:cNvSpPr>
              <p:nvPr/>
            </p:nvSpPr>
            <p:spPr bwMode="auto">
              <a:xfrm>
                <a:off x="1900" y="1960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2 w 7"/>
                  <a:gd name="T3" fmla="*/ 0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0" name="Freeform 48"/>
              <p:cNvSpPr>
                <a:spLocks/>
              </p:cNvSpPr>
              <p:nvPr/>
            </p:nvSpPr>
            <p:spPr bwMode="auto">
              <a:xfrm>
                <a:off x="1902" y="196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3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1" name="Freeform 49"/>
              <p:cNvSpPr>
                <a:spLocks/>
              </p:cNvSpPr>
              <p:nvPr/>
            </p:nvSpPr>
            <p:spPr bwMode="auto">
              <a:xfrm>
                <a:off x="1902" y="196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3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2" name="Freeform 50"/>
              <p:cNvSpPr>
                <a:spLocks/>
              </p:cNvSpPr>
              <p:nvPr/>
            </p:nvSpPr>
            <p:spPr bwMode="auto">
              <a:xfrm>
                <a:off x="1902" y="196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3" name="Freeform 51"/>
              <p:cNvSpPr>
                <a:spLocks/>
              </p:cNvSpPr>
              <p:nvPr/>
            </p:nvSpPr>
            <p:spPr bwMode="auto">
              <a:xfrm>
                <a:off x="1902" y="196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4" name="Freeform 52"/>
              <p:cNvSpPr>
                <a:spLocks/>
              </p:cNvSpPr>
              <p:nvPr/>
            </p:nvSpPr>
            <p:spPr bwMode="auto">
              <a:xfrm>
                <a:off x="1902" y="1969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5" name="Freeform 53"/>
              <p:cNvSpPr>
                <a:spLocks/>
              </p:cNvSpPr>
              <p:nvPr/>
            </p:nvSpPr>
            <p:spPr bwMode="auto">
              <a:xfrm>
                <a:off x="1902" y="1969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6" name="Freeform 54"/>
              <p:cNvSpPr>
                <a:spLocks/>
              </p:cNvSpPr>
              <p:nvPr/>
            </p:nvSpPr>
            <p:spPr bwMode="auto">
              <a:xfrm>
                <a:off x="1902" y="196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7" name="Freeform 55"/>
              <p:cNvSpPr>
                <a:spLocks/>
              </p:cNvSpPr>
              <p:nvPr/>
            </p:nvSpPr>
            <p:spPr bwMode="auto">
              <a:xfrm>
                <a:off x="1902" y="196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8" name="Freeform 56"/>
              <p:cNvSpPr>
                <a:spLocks/>
              </p:cNvSpPr>
              <p:nvPr/>
            </p:nvSpPr>
            <p:spPr bwMode="auto">
              <a:xfrm>
                <a:off x="1902" y="196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9" name="Freeform 57"/>
              <p:cNvSpPr>
                <a:spLocks/>
              </p:cNvSpPr>
              <p:nvPr/>
            </p:nvSpPr>
            <p:spPr bwMode="auto">
              <a:xfrm>
                <a:off x="1902" y="196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0" name="Freeform 58"/>
              <p:cNvSpPr>
                <a:spLocks/>
              </p:cNvSpPr>
              <p:nvPr/>
            </p:nvSpPr>
            <p:spPr bwMode="auto">
              <a:xfrm>
                <a:off x="2195" y="231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2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1" name="Freeform 59"/>
              <p:cNvSpPr>
                <a:spLocks/>
              </p:cNvSpPr>
              <p:nvPr/>
            </p:nvSpPr>
            <p:spPr bwMode="auto">
              <a:xfrm>
                <a:off x="2195" y="231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2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2" name="Freeform 60"/>
              <p:cNvSpPr>
                <a:spLocks/>
              </p:cNvSpPr>
              <p:nvPr/>
            </p:nvSpPr>
            <p:spPr bwMode="auto">
              <a:xfrm>
                <a:off x="2195" y="2317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3" name="Freeform 61"/>
              <p:cNvSpPr>
                <a:spLocks/>
              </p:cNvSpPr>
              <p:nvPr/>
            </p:nvSpPr>
            <p:spPr bwMode="auto">
              <a:xfrm>
                <a:off x="2195" y="2317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4" name="Rectangle 62"/>
              <p:cNvSpPr>
                <a:spLocks noChangeArrowheads="1"/>
              </p:cNvSpPr>
              <p:nvPr/>
            </p:nvSpPr>
            <p:spPr bwMode="auto">
              <a:xfrm>
                <a:off x="2195" y="2317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5" name="Rectangle 63"/>
              <p:cNvSpPr>
                <a:spLocks noChangeArrowheads="1"/>
              </p:cNvSpPr>
              <p:nvPr/>
            </p:nvSpPr>
            <p:spPr bwMode="auto">
              <a:xfrm>
                <a:off x="2195" y="2317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6" name="Freeform 64"/>
              <p:cNvSpPr>
                <a:spLocks/>
              </p:cNvSpPr>
              <p:nvPr/>
            </p:nvSpPr>
            <p:spPr bwMode="auto">
              <a:xfrm>
                <a:off x="2191" y="2317"/>
                <a:ext cx="11" cy="5"/>
              </a:xfrm>
              <a:custGeom>
                <a:avLst/>
                <a:gdLst>
                  <a:gd name="T0" fmla="*/ 4 w 11"/>
                  <a:gd name="T1" fmla="*/ 0 h 5"/>
                  <a:gd name="T2" fmla="*/ 0 w 11"/>
                  <a:gd name="T3" fmla="*/ 5 h 5"/>
                  <a:gd name="T4" fmla="*/ 11 w 11"/>
                  <a:gd name="T5" fmla="*/ 5 h 5"/>
                  <a:gd name="T6" fmla="*/ 4 w 1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4" y="0"/>
                    </a:moveTo>
                    <a:lnTo>
                      <a:pt x="0" y="5"/>
                    </a:lnTo>
                    <a:lnTo>
                      <a:pt x="1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7" name="Freeform 65"/>
              <p:cNvSpPr>
                <a:spLocks/>
              </p:cNvSpPr>
              <p:nvPr/>
            </p:nvSpPr>
            <p:spPr bwMode="auto">
              <a:xfrm>
                <a:off x="2191" y="2317"/>
                <a:ext cx="11" cy="5"/>
              </a:xfrm>
              <a:custGeom>
                <a:avLst/>
                <a:gdLst>
                  <a:gd name="T0" fmla="*/ 4 w 11"/>
                  <a:gd name="T1" fmla="*/ 0 h 5"/>
                  <a:gd name="T2" fmla="*/ 0 w 11"/>
                  <a:gd name="T3" fmla="*/ 5 h 5"/>
                  <a:gd name="T4" fmla="*/ 11 w 11"/>
                  <a:gd name="T5" fmla="*/ 5 h 5"/>
                  <a:gd name="T6" fmla="*/ 4 w 1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4" y="0"/>
                    </a:moveTo>
                    <a:lnTo>
                      <a:pt x="0" y="5"/>
                    </a:lnTo>
                    <a:lnTo>
                      <a:pt x="11" y="5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8" name="Freeform 66"/>
              <p:cNvSpPr>
                <a:spLocks/>
              </p:cNvSpPr>
              <p:nvPr/>
            </p:nvSpPr>
            <p:spPr bwMode="auto">
              <a:xfrm>
                <a:off x="2195" y="2317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5 w 7"/>
                  <a:gd name="T3" fmla="*/ 0 h 5"/>
                  <a:gd name="T4" fmla="*/ 7 w 7"/>
                  <a:gd name="T5" fmla="*/ 5 h 5"/>
                  <a:gd name="T6" fmla="*/ 0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9" name="Freeform 67"/>
              <p:cNvSpPr>
                <a:spLocks/>
              </p:cNvSpPr>
              <p:nvPr/>
            </p:nvSpPr>
            <p:spPr bwMode="auto">
              <a:xfrm>
                <a:off x="2195" y="2317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5 w 7"/>
                  <a:gd name="T3" fmla="*/ 0 h 5"/>
                  <a:gd name="T4" fmla="*/ 7 w 7"/>
                  <a:gd name="T5" fmla="*/ 5 h 5"/>
                  <a:gd name="T6" fmla="*/ 0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0" name="Freeform 68"/>
              <p:cNvSpPr>
                <a:spLocks/>
              </p:cNvSpPr>
              <p:nvPr/>
            </p:nvSpPr>
            <p:spPr bwMode="auto">
              <a:xfrm>
                <a:off x="2186" y="2322"/>
                <a:ext cx="18" cy="2"/>
              </a:xfrm>
              <a:custGeom>
                <a:avLst/>
                <a:gdLst>
                  <a:gd name="T0" fmla="*/ 5 w 18"/>
                  <a:gd name="T1" fmla="*/ 0 h 2"/>
                  <a:gd name="T2" fmla="*/ 0 w 18"/>
                  <a:gd name="T3" fmla="*/ 2 h 2"/>
                  <a:gd name="T4" fmla="*/ 18 w 18"/>
                  <a:gd name="T5" fmla="*/ 2 h 2"/>
                  <a:gd name="T6" fmla="*/ 5 w 1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">
                    <a:moveTo>
                      <a:pt x="5" y="0"/>
                    </a:moveTo>
                    <a:lnTo>
                      <a:pt x="0" y="2"/>
                    </a:lnTo>
                    <a:lnTo>
                      <a:pt x="18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1" name="Freeform 69"/>
              <p:cNvSpPr>
                <a:spLocks/>
              </p:cNvSpPr>
              <p:nvPr/>
            </p:nvSpPr>
            <p:spPr bwMode="auto">
              <a:xfrm>
                <a:off x="2186" y="2322"/>
                <a:ext cx="18" cy="2"/>
              </a:xfrm>
              <a:custGeom>
                <a:avLst/>
                <a:gdLst>
                  <a:gd name="T0" fmla="*/ 5 w 18"/>
                  <a:gd name="T1" fmla="*/ 0 h 2"/>
                  <a:gd name="T2" fmla="*/ 0 w 18"/>
                  <a:gd name="T3" fmla="*/ 2 h 2"/>
                  <a:gd name="T4" fmla="*/ 18 w 18"/>
                  <a:gd name="T5" fmla="*/ 2 h 2"/>
                  <a:gd name="T6" fmla="*/ 5 w 1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">
                    <a:moveTo>
                      <a:pt x="5" y="0"/>
                    </a:moveTo>
                    <a:lnTo>
                      <a:pt x="0" y="2"/>
                    </a:lnTo>
                    <a:lnTo>
                      <a:pt x="18" y="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2" name="Freeform 70"/>
              <p:cNvSpPr>
                <a:spLocks/>
              </p:cNvSpPr>
              <p:nvPr/>
            </p:nvSpPr>
            <p:spPr bwMode="auto">
              <a:xfrm>
                <a:off x="2191" y="2322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11 w 13"/>
                  <a:gd name="T3" fmla="*/ 0 h 2"/>
                  <a:gd name="T4" fmla="*/ 13 w 13"/>
                  <a:gd name="T5" fmla="*/ 2 h 2"/>
                  <a:gd name="T6" fmla="*/ 0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3" name="Freeform 71"/>
              <p:cNvSpPr>
                <a:spLocks/>
              </p:cNvSpPr>
              <p:nvPr/>
            </p:nvSpPr>
            <p:spPr bwMode="auto">
              <a:xfrm>
                <a:off x="2191" y="2322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11 w 13"/>
                  <a:gd name="T3" fmla="*/ 0 h 2"/>
                  <a:gd name="T4" fmla="*/ 13 w 13"/>
                  <a:gd name="T5" fmla="*/ 2 h 2"/>
                  <a:gd name="T6" fmla="*/ 0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4" name="Freeform 72"/>
              <p:cNvSpPr>
                <a:spLocks/>
              </p:cNvSpPr>
              <p:nvPr/>
            </p:nvSpPr>
            <p:spPr bwMode="auto">
              <a:xfrm>
                <a:off x="2184" y="2324"/>
                <a:ext cx="22" cy="2"/>
              </a:xfrm>
              <a:custGeom>
                <a:avLst/>
                <a:gdLst>
                  <a:gd name="T0" fmla="*/ 2 w 22"/>
                  <a:gd name="T1" fmla="*/ 0 h 2"/>
                  <a:gd name="T2" fmla="*/ 0 w 22"/>
                  <a:gd name="T3" fmla="*/ 2 h 2"/>
                  <a:gd name="T4" fmla="*/ 22 w 22"/>
                  <a:gd name="T5" fmla="*/ 2 h 2"/>
                  <a:gd name="T6" fmla="*/ 2 w 2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">
                    <a:moveTo>
                      <a:pt x="2" y="0"/>
                    </a:moveTo>
                    <a:lnTo>
                      <a:pt x="0" y="2"/>
                    </a:lnTo>
                    <a:lnTo>
                      <a:pt x="2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5" name="Freeform 73"/>
              <p:cNvSpPr>
                <a:spLocks/>
              </p:cNvSpPr>
              <p:nvPr/>
            </p:nvSpPr>
            <p:spPr bwMode="auto">
              <a:xfrm>
                <a:off x="2184" y="2324"/>
                <a:ext cx="22" cy="2"/>
              </a:xfrm>
              <a:custGeom>
                <a:avLst/>
                <a:gdLst>
                  <a:gd name="T0" fmla="*/ 2 w 22"/>
                  <a:gd name="T1" fmla="*/ 0 h 2"/>
                  <a:gd name="T2" fmla="*/ 0 w 22"/>
                  <a:gd name="T3" fmla="*/ 2 h 2"/>
                  <a:gd name="T4" fmla="*/ 22 w 22"/>
                  <a:gd name="T5" fmla="*/ 2 h 2"/>
                  <a:gd name="T6" fmla="*/ 2 w 2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">
                    <a:moveTo>
                      <a:pt x="2" y="0"/>
                    </a:moveTo>
                    <a:lnTo>
                      <a:pt x="0" y="2"/>
                    </a:lnTo>
                    <a:lnTo>
                      <a:pt x="22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6" name="Freeform 74"/>
              <p:cNvSpPr>
                <a:spLocks/>
              </p:cNvSpPr>
              <p:nvPr/>
            </p:nvSpPr>
            <p:spPr bwMode="auto">
              <a:xfrm>
                <a:off x="2186" y="2324"/>
                <a:ext cx="20" cy="2"/>
              </a:xfrm>
              <a:custGeom>
                <a:avLst/>
                <a:gdLst>
                  <a:gd name="T0" fmla="*/ 0 w 20"/>
                  <a:gd name="T1" fmla="*/ 0 h 2"/>
                  <a:gd name="T2" fmla="*/ 18 w 20"/>
                  <a:gd name="T3" fmla="*/ 0 h 2"/>
                  <a:gd name="T4" fmla="*/ 20 w 20"/>
                  <a:gd name="T5" fmla="*/ 2 h 2"/>
                  <a:gd name="T6" fmla="*/ 0 w 2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">
                    <a:moveTo>
                      <a:pt x="0" y="0"/>
                    </a:moveTo>
                    <a:lnTo>
                      <a:pt x="18" y="0"/>
                    </a:lnTo>
                    <a:lnTo>
                      <a:pt x="2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7" name="Freeform 75"/>
              <p:cNvSpPr>
                <a:spLocks/>
              </p:cNvSpPr>
              <p:nvPr/>
            </p:nvSpPr>
            <p:spPr bwMode="auto">
              <a:xfrm>
                <a:off x="2186" y="2324"/>
                <a:ext cx="20" cy="2"/>
              </a:xfrm>
              <a:custGeom>
                <a:avLst/>
                <a:gdLst>
                  <a:gd name="T0" fmla="*/ 0 w 20"/>
                  <a:gd name="T1" fmla="*/ 0 h 2"/>
                  <a:gd name="T2" fmla="*/ 18 w 20"/>
                  <a:gd name="T3" fmla="*/ 0 h 2"/>
                  <a:gd name="T4" fmla="*/ 20 w 20"/>
                  <a:gd name="T5" fmla="*/ 2 h 2"/>
                  <a:gd name="T6" fmla="*/ 0 w 2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">
                    <a:moveTo>
                      <a:pt x="0" y="0"/>
                    </a:moveTo>
                    <a:lnTo>
                      <a:pt x="18" y="0"/>
                    </a:lnTo>
                    <a:lnTo>
                      <a:pt x="2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8" name="Freeform 76"/>
              <p:cNvSpPr>
                <a:spLocks/>
              </p:cNvSpPr>
              <p:nvPr/>
            </p:nvSpPr>
            <p:spPr bwMode="auto">
              <a:xfrm>
                <a:off x="2184" y="2326"/>
                <a:ext cx="25" cy="5"/>
              </a:xfrm>
              <a:custGeom>
                <a:avLst/>
                <a:gdLst>
                  <a:gd name="T0" fmla="*/ 0 w 25"/>
                  <a:gd name="T1" fmla="*/ 0 h 5"/>
                  <a:gd name="T2" fmla="*/ 2 w 25"/>
                  <a:gd name="T3" fmla="*/ 5 h 5"/>
                  <a:gd name="T4" fmla="*/ 25 w 25"/>
                  <a:gd name="T5" fmla="*/ 5 h 5"/>
                  <a:gd name="T6" fmla="*/ 0 w 2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0" y="0"/>
                    </a:moveTo>
                    <a:lnTo>
                      <a:pt x="2" y="5"/>
                    </a:lnTo>
                    <a:lnTo>
                      <a:pt x="2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9" name="Freeform 77"/>
              <p:cNvSpPr>
                <a:spLocks/>
              </p:cNvSpPr>
              <p:nvPr/>
            </p:nvSpPr>
            <p:spPr bwMode="auto">
              <a:xfrm>
                <a:off x="2184" y="2326"/>
                <a:ext cx="25" cy="5"/>
              </a:xfrm>
              <a:custGeom>
                <a:avLst/>
                <a:gdLst>
                  <a:gd name="T0" fmla="*/ 0 w 25"/>
                  <a:gd name="T1" fmla="*/ 0 h 5"/>
                  <a:gd name="T2" fmla="*/ 2 w 25"/>
                  <a:gd name="T3" fmla="*/ 5 h 5"/>
                  <a:gd name="T4" fmla="*/ 25 w 25"/>
                  <a:gd name="T5" fmla="*/ 5 h 5"/>
                  <a:gd name="T6" fmla="*/ 0 w 2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0" y="0"/>
                    </a:moveTo>
                    <a:lnTo>
                      <a:pt x="2" y="5"/>
                    </a:lnTo>
                    <a:lnTo>
                      <a:pt x="25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0" name="Freeform 78"/>
              <p:cNvSpPr>
                <a:spLocks/>
              </p:cNvSpPr>
              <p:nvPr/>
            </p:nvSpPr>
            <p:spPr bwMode="auto">
              <a:xfrm>
                <a:off x="2184" y="2326"/>
                <a:ext cx="25" cy="5"/>
              </a:xfrm>
              <a:custGeom>
                <a:avLst/>
                <a:gdLst>
                  <a:gd name="T0" fmla="*/ 0 w 25"/>
                  <a:gd name="T1" fmla="*/ 0 h 5"/>
                  <a:gd name="T2" fmla="*/ 22 w 25"/>
                  <a:gd name="T3" fmla="*/ 0 h 5"/>
                  <a:gd name="T4" fmla="*/ 25 w 25"/>
                  <a:gd name="T5" fmla="*/ 5 h 5"/>
                  <a:gd name="T6" fmla="*/ 0 w 2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0" y="0"/>
                    </a:moveTo>
                    <a:lnTo>
                      <a:pt x="22" y="0"/>
                    </a:lnTo>
                    <a:lnTo>
                      <a:pt x="2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1" name="Freeform 79"/>
              <p:cNvSpPr>
                <a:spLocks/>
              </p:cNvSpPr>
              <p:nvPr/>
            </p:nvSpPr>
            <p:spPr bwMode="auto">
              <a:xfrm>
                <a:off x="2184" y="2326"/>
                <a:ext cx="25" cy="5"/>
              </a:xfrm>
              <a:custGeom>
                <a:avLst/>
                <a:gdLst>
                  <a:gd name="T0" fmla="*/ 0 w 25"/>
                  <a:gd name="T1" fmla="*/ 0 h 5"/>
                  <a:gd name="T2" fmla="*/ 22 w 25"/>
                  <a:gd name="T3" fmla="*/ 0 h 5"/>
                  <a:gd name="T4" fmla="*/ 25 w 25"/>
                  <a:gd name="T5" fmla="*/ 5 h 5"/>
                  <a:gd name="T6" fmla="*/ 0 w 2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0" y="0"/>
                    </a:moveTo>
                    <a:lnTo>
                      <a:pt x="22" y="0"/>
                    </a:lnTo>
                    <a:lnTo>
                      <a:pt x="25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2" name="Freeform 80"/>
              <p:cNvSpPr>
                <a:spLocks/>
              </p:cNvSpPr>
              <p:nvPr/>
            </p:nvSpPr>
            <p:spPr bwMode="auto">
              <a:xfrm>
                <a:off x="2186" y="2331"/>
                <a:ext cx="23" cy="0"/>
              </a:xfrm>
              <a:custGeom>
                <a:avLst/>
                <a:gdLst>
                  <a:gd name="T0" fmla="*/ 0 w 23"/>
                  <a:gd name="T1" fmla="*/ 2 w 23"/>
                  <a:gd name="T2" fmla="*/ 23 w 23"/>
                  <a:gd name="T3" fmla="*/ 0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2" y="0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3" name="Freeform 81"/>
              <p:cNvSpPr>
                <a:spLocks/>
              </p:cNvSpPr>
              <p:nvPr/>
            </p:nvSpPr>
            <p:spPr bwMode="auto">
              <a:xfrm>
                <a:off x="2186" y="2331"/>
                <a:ext cx="23" cy="0"/>
              </a:xfrm>
              <a:custGeom>
                <a:avLst/>
                <a:gdLst>
                  <a:gd name="T0" fmla="*/ 0 w 23"/>
                  <a:gd name="T1" fmla="*/ 2 w 23"/>
                  <a:gd name="T2" fmla="*/ 23 w 23"/>
                  <a:gd name="T3" fmla="*/ 0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2" y="0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4" name="Rectangle 82"/>
              <p:cNvSpPr>
                <a:spLocks noChangeArrowheads="1"/>
              </p:cNvSpPr>
              <p:nvPr/>
            </p:nvSpPr>
            <p:spPr bwMode="auto">
              <a:xfrm>
                <a:off x="2186" y="2331"/>
                <a:ext cx="2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5" name="Rectangle 83"/>
              <p:cNvSpPr>
                <a:spLocks noChangeArrowheads="1"/>
              </p:cNvSpPr>
              <p:nvPr/>
            </p:nvSpPr>
            <p:spPr bwMode="auto">
              <a:xfrm>
                <a:off x="2186" y="2331"/>
                <a:ext cx="2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6" name="Freeform 84"/>
              <p:cNvSpPr>
                <a:spLocks/>
              </p:cNvSpPr>
              <p:nvPr/>
            </p:nvSpPr>
            <p:spPr bwMode="auto">
              <a:xfrm>
                <a:off x="2188" y="2331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5 w 25"/>
                  <a:gd name="T3" fmla="*/ 4 h 4"/>
                  <a:gd name="T4" fmla="*/ 25 w 25"/>
                  <a:gd name="T5" fmla="*/ 4 h 4"/>
                  <a:gd name="T6" fmla="*/ 0 w 2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5" y="4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7" name="Freeform 85"/>
              <p:cNvSpPr>
                <a:spLocks/>
              </p:cNvSpPr>
              <p:nvPr/>
            </p:nvSpPr>
            <p:spPr bwMode="auto">
              <a:xfrm>
                <a:off x="2188" y="2331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5 w 25"/>
                  <a:gd name="T3" fmla="*/ 4 h 4"/>
                  <a:gd name="T4" fmla="*/ 25 w 25"/>
                  <a:gd name="T5" fmla="*/ 4 h 4"/>
                  <a:gd name="T6" fmla="*/ 0 w 2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5" y="4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8" name="Freeform 86"/>
              <p:cNvSpPr>
                <a:spLocks/>
              </p:cNvSpPr>
              <p:nvPr/>
            </p:nvSpPr>
            <p:spPr bwMode="auto">
              <a:xfrm>
                <a:off x="2188" y="2331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21 w 25"/>
                  <a:gd name="T3" fmla="*/ 0 h 4"/>
                  <a:gd name="T4" fmla="*/ 25 w 25"/>
                  <a:gd name="T5" fmla="*/ 4 h 4"/>
                  <a:gd name="T6" fmla="*/ 0 w 2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9" name="Freeform 87"/>
              <p:cNvSpPr>
                <a:spLocks/>
              </p:cNvSpPr>
              <p:nvPr/>
            </p:nvSpPr>
            <p:spPr bwMode="auto">
              <a:xfrm>
                <a:off x="2188" y="2331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21 w 25"/>
                  <a:gd name="T3" fmla="*/ 0 h 4"/>
                  <a:gd name="T4" fmla="*/ 25 w 25"/>
                  <a:gd name="T5" fmla="*/ 4 h 4"/>
                  <a:gd name="T6" fmla="*/ 0 w 2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0" name="Freeform 88"/>
              <p:cNvSpPr>
                <a:spLocks/>
              </p:cNvSpPr>
              <p:nvPr/>
            </p:nvSpPr>
            <p:spPr bwMode="auto">
              <a:xfrm>
                <a:off x="2193" y="2335"/>
                <a:ext cx="20" cy="3"/>
              </a:xfrm>
              <a:custGeom>
                <a:avLst/>
                <a:gdLst>
                  <a:gd name="T0" fmla="*/ 0 w 20"/>
                  <a:gd name="T1" fmla="*/ 0 h 3"/>
                  <a:gd name="T2" fmla="*/ 2 w 20"/>
                  <a:gd name="T3" fmla="*/ 3 h 3"/>
                  <a:gd name="T4" fmla="*/ 20 w 20"/>
                  <a:gd name="T5" fmla="*/ 3 h 3"/>
                  <a:gd name="T6" fmla="*/ 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0" y="0"/>
                    </a:moveTo>
                    <a:lnTo>
                      <a:pt x="2" y="3"/>
                    </a:lnTo>
                    <a:lnTo>
                      <a:pt x="2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1" name="Freeform 89"/>
              <p:cNvSpPr>
                <a:spLocks/>
              </p:cNvSpPr>
              <p:nvPr/>
            </p:nvSpPr>
            <p:spPr bwMode="auto">
              <a:xfrm>
                <a:off x="2193" y="2335"/>
                <a:ext cx="20" cy="3"/>
              </a:xfrm>
              <a:custGeom>
                <a:avLst/>
                <a:gdLst>
                  <a:gd name="T0" fmla="*/ 0 w 20"/>
                  <a:gd name="T1" fmla="*/ 0 h 3"/>
                  <a:gd name="T2" fmla="*/ 2 w 20"/>
                  <a:gd name="T3" fmla="*/ 3 h 3"/>
                  <a:gd name="T4" fmla="*/ 20 w 20"/>
                  <a:gd name="T5" fmla="*/ 3 h 3"/>
                  <a:gd name="T6" fmla="*/ 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0" y="0"/>
                    </a:moveTo>
                    <a:lnTo>
                      <a:pt x="2" y="3"/>
                    </a:lnTo>
                    <a:lnTo>
                      <a:pt x="2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2" name="Freeform 90"/>
              <p:cNvSpPr>
                <a:spLocks/>
              </p:cNvSpPr>
              <p:nvPr/>
            </p:nvSpPr>
            <p:spPr bwMode="auto">
              <a:xfrm>
                <a:off x="2193" y="2335"/>
                <a:ext cx="20" cy="3"/>
              </a:xfrm>
              <a:custGeom>
                <a:avLst/>
                <a:gdLst>
                  <a:gd name="T0" fmla="*/ 0 w 20"/>
                  <a:gd name="T1" fmla="*/ 0 h 3"/>
                  <a:gd name="T2" fmla="*/ 20 w 20"/>
                  <a:gd name="T3" fmla="*/ 0 h 3"/>
                  <a:gd name="T4" fmla="*/ 20 w 20"/>
                  <a:gd name="T5" fmla="*/ 3 h 3"/>
                  <a:gd name="T6" fmla="*/ 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0" y="0"/>
                    </a:moveTo>
                    <a:lnTo>
                      <a:pt x="20" y="0"/>
                    </a:lnTo>
                    <a:lnTo>
                      <a:pt x="2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3" name="Freeform 91"/>
              <p:cNvSpPr>
                <a:spLocks/>
              </p:cNvSpPr>
              <p:nvPr/>
            </p:nvSpPr>
            <p:spPr bwMode="auto">
              <a:xfrm>
                <a:off x="2193" y="2335"/>
                <a:ext cx="20" cy="3"/>
              </a:xfrm>
              <a:custGeom>
                <a:avLst/>
                <a:gdLst>
                  <a:gd name="T0" fmla="*/ 0 w 20"/>
                  <a:gd name="T1" fmla="*/ 0 h 3"/>
                  <a:gd name="T2" fmla="*/ 20 w 20"/>
                  <a:gd name="T3" fmla="*/ 0 h 3"/>
                  <a:gd name="T4" fmla="*/ 20 w 20"/>
                  <a:gd name="T5" fmla="*/ 3 h 3"/>
                  <a:gd name="T6" fmla="*/ 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0" y="0"/>
                    </a:moveTo>
                    <a:lnTo>
                      <a:pt x="20" y="0"/>
                    </a:lnTo>
                    <a:lnTo>
                      <a:pt x="2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4" name="Freeform 92"/>
              <p:cNvSpPr>
                <a:spLocks/>
              </p:cNvSpPr>
              <p:nvPr/>
            </p:nvSpPr>
            <p:spPr bwMode="auto">
              <a:xfrm>
                <a:off x="2195" y="233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 w 20"/>
                  <a:gd name="T3" fmla="*/ 4 h 4"/>
                  <a:gd name="T4" fmla="*/ 20 w 20"/>
                  <a:gd name="T5" fmla="*/ 4 h 4"/>
                  <a:gd name="T6" fmla="*/ 0 w 2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" y="4"/>
                    </a:ln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5" name="Freeform 93"/>
              <p:cNvSpPr>
                <a:spLocks/>
              </p:cNvSpPr>
              <p:nvPr/>
            </p:nvSpPr>
            <p:spPr bwMode="auto">
              <a:xfrm>
                <a:off x="2195" y="233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 w 20"/>
                  <a:gd name="T3" fmla="*/ 4 h 4"/>
                  <a:gd name="T4" fmla="*/ 20 w 20"/>
                  <a:gd name="T5" fmla="*/ 4 h 4"/>
                  <a:gd name="T6" fmla="*/ 0 w 2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" y="4"/>
                    </a:ln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6" name="Freeform 94"/>
              <p:cNvSpPr>
                <a:spLocks/>
              </p:cNvSpPr>
              <p:nvPr/>
            </p:nvSpPr>
            <p:spPr bwMode="auto">
              <a:xfrm>
                <a:off x="2195" y="233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18 w 20"/>
                  <a:gd name="T3" fmla="*/ 0 h 4"/>
                  <a:gd name="T4" fmla="*/ 20 w 20"/>
                  <a:gd name="T5" fmla="*/ 4 h 4"/>
                  <a:gd name="T6" fmla="*/ 0 w 2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18" y="0"/>
                    </a:ln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7" name="Freeform 95"/>
              <p:cNvSpPr>
                <a:spLocks/>
              </p:cNvSpPr>
              <p:nvPr/>
            </p:nvSpPr>
            <p:spPr bwMode="auto">
              <a:xfrm>
                <a:off x="2195" y="233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18 w 20"/>
                  <a:gd name="T3" fmla="*/ 0 h 4"/>
                  <a:gd name="T4" fmla="*/ 20 w 20"/>
                  <a:gd name="T5" fmla="*/ 4 h 4"/>
                  <a:gd name="T6" fmla="*/ 0 w 2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18" y="0"/>
                    </a:ln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8" name="Freeform 96"/>
              <p:cNvSpPr>
                <a:spLocks/>
              </p:cNvSpPr>
              <p:nvPr/>
            </p:nvSpPr>
            <p:spPr bwMode="auto">
              <a:xfrm>
                <a:off x="2197" y="2342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3 w 21"/>
                  <a:gd name="T3" fmla="*/ 5 h 5"/>
                  <a:gd name="T4" fmla="*/ 21 w 21"/>
                  <a:gd name="T5" fmla="*/ 5 h 5"/>
                  <a:gd name="T6" fmla="*/ 0 w 2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3" y="5"/>
                    </a:ln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9" name="Freeform 97"/>
              <p:cNvSpPr>
                <a:spLocks/>
              </p:cNvSpPr>
              <p:nvPr/>
            </p:nvSpPr>
            <p:spPr bwMode="auto">
              <a:xfrm>
                <a:off x="2197" y="2342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3 w 21"/>
                  <a:gd name="T3" fmla="*/ 5 h 5"/>
                  <a:gd name="T4" fmla="*/ 21 w 21"/>
                  <a:gd name="T5" fmla="*/ 5 h 5"/>
                  <a:gd name="T6" fmla="*/ 0 w 2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3" y="5"/>
                    </a:ln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0" name="Freeform 98"/>
              <p:cNvSpPr>
                <a:spLocks/>
              </p:cNvSpPr>
              <p:nvPr/>
            </p:nvSpPr>
            <p:spPr bwMode="auto">
              <a:xfrm>
                <a:off x="2197" y="2342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18 w 21"/>
                  <a:gd name="T3" fmla="*/ 0 h 5"/>
                  <a:gd name="T4" fmla="*/ 21 w 21"/>
                  <a:gd name="T5" fmla="*/ 5 h 5"/>
                  <a:gd name="T6" fmla="*/ 0 w 2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18" y="0"/>
                    </a:ln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1" name="Freeform 99"/>
              <p:cNvSpPr>
                <a:spLocks/>
              </p:cNvSpPr>
              <p:nvPr/>
            </p:nvSpPr>
            <p:spPr bwMode="auto">
              <a:xfrm>
                <a:off x="2197" y="2342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18 w 21"/>
                  <a:gd name="T3" fmla="*/ 0 h 5"/>
                  <a:gd name="T4" fmla="*/ 21 w 21"/>
                  <a:gd name="T5" fmla="*/ 5 h 5"/>
                  <a:gd name="T6" fmla="*/ 0 w 2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18" y="0"/>
                    </a:ln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2" name="Freeform 100"/>
              <p:cNvSpPr>
                <a:spLocks/>
              </p:cNvSpPr>
              <p:nvPr/>
            </p:nvSpPr>
            <p:spPr bwMode="auto">
              <a:xfrm>
                <a:off x="2200" y="2347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3" name="Freeform 101"/>
              <p:cNvSpPr>
                <a:spLocks/>
              </p:cNvSpPr>
              <p:nvPr/>
            </p:nvSpPr>
            <p:spPr bwMode="auto">
              <a:xfrm>
                <a:off x="2200" y="2347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4" name="Rectangle 102"/>
              <p:cNvSpPr>
                <a:spLocks noChangeArrowheads="1"/>
              </p:cNvSpPr>
              <p:nvPr/>
            </p:nvSpPr>
            <p:spPr bwMode="auto">
              <a:xfrm>
                <a:off x="2200" y="2347"/>
                <a:ext cx="18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5" name="Rectangle 103"/>
              <p:cNvSpPr>
                <a:spLocks noChangeArrowheads="1"/>
              </p:cNvSpPr>
              <p:nvPr/>
            </p:nvSpPr>
            <p:spPr bwMode="auto">
              <a:xfrm>
                <a:off x="2200" y="2347"/>
                <a:ext cx="18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6" name="Freeform 104"/>
              <p:cNvSpPr>
                <a:spLocks/>
              </p:cNvSpPr>
              <p:nvPr/>
            </p:nvSpPr>
            <p:spPr bwMode="auto">
              <a:xfrm>
                <a:off x="2200" y="2347"/>
                <a:ext cx="18" cy="4"/>
              </a:xfrm>
              <a:custGeom>
                <a:avLst/>
                <a:gdLst>
                  <a:gd name="T0" fmla="*/ 0 w 18"/>
                  <a:gd name="T1" fmla="*/ 0 h 4"/>
                  <a:gd name="T2" fmla="*/ 2 w 18"/>
                  <a:gd name="T3" fmla="*/ 4 h 4"/>
                  <a:gd name="T4" fmla="*/ 18 w 18"/>
                  <a:gd name="T5" fmla="*/ 4 h 4"/>
                  <a:gd name="T6" fmla="*/ 0 w 1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">
                    <a:moveTo>
                      <a:pt x="0" y="0"/>
                    </a:moveTo>
                    <a:lnTo>
                      <a:pt x="2" y="4"/>
                    </a:lnTo>
                    <a:lnTo>
                      <a:pt x="1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7" name="Freeform 105"/>
              <p:cNvSpPr>
                <a:spLocks/>
              </p:cNvSpPr>
              <p:nvPr/>
            </p:nvSpPr>
            <p:spPr bwMode="auto">
              <a:xfrm>
                <a:off x="2200" y="2347"/>
                <a:ext cx="18" cy="4"/>
              </a:xfrm>
              <a:custGeom>
                <a:avLst/>
                <a:gdLst>
                  <a:gd name="T0" fmla="*/ 0 w 18"/>
                  <a:gd name="T1" fmla="*/ 0 h 4"/>
                  <a:gd name="T2" fmla="*/ 2 w 18"/>
                  <a:gd name="T3" fmla="*/ 4 h 4"/>
                  <a:gd name="T4" fmla="*/ 18 w 18"/>
                  <a:gd name="T5" fmla="*/ 4 h 4"/>
                  <a:gd name="T6" fmla="*/ 0 w 1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">
                    <a:moveTo>
                      <a:pt x="0" y="0"/>
                    </a:moveTo>
                    <a:lnTo>
                      <a:pt x="2" y="4"/>
                    </a:lnTo>
                    <a:lnTo>
                      <a:pt x="18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8" name="Freeform 106"/>
              <p:cNvSpPr>
                <a:spLocks/>
              </p:cNvSpPr>
              <p:nvPr/>
            </p:nvSpPr>
            <p:spPr bwMode="auto">
              <a:xfrm>
                <a:off x="2200" y="2347"/>
                <a:ext cx="18" cy="4"/>
              </a:xfrm>
              <a:custGeom>
                <a:avLst/>
                <a:gdLst>
                  <a:gd name="T0" fmla="*/ 0 w 18"/>
                  <a:gd name="T1" fmla="*/ 0 h 4"/>
                  <a:gd name="T2" fmla="*/ 18 w 18"/>
                  <a:gd name="T3" fmla="*/ 0 h 4"/>
                  <a:gd name="T4" fmla="*/ 18 w 18"/>
                  <a:gd name="T5" fmla="*/ 4 h 4"/>
                  <a:gd name="T6" fmla="*/ 0 w 1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">
                    <a:moveTo>
                      <a:pt x="0" y="0"/>
                    </a:moveTo>
                    <a:lnTo>
                      <a:pt x="18" y="0"/>
                    </a:lnTo>
                    <a:lnTo>
                      <a:pt x="1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9" name="Freeform 107"/>
              <p:cNvSpPr>
                <a:spLocks/>
              </p:cNvSpPr>
              <p:nvPr/>
            </p:nvSpPr>
            <p:spPr bwMode="auto">
              <a:xfrm>
                <a:off x="2200" y="2347"/>
                <a:ext cx="18" cy="4"/>
              </a:xfrm>
              <a:custGeom>
                <a:avLst/>
                <a:gdLst>
                  <a:gd name="T0" fmla="*/ 0 w 18"/>
                  <a:gd name="T1" fmla="*/ 0 h 4"/>
                  <a:gd name="T2" fmla="*/ 18 w 18"/>
                  <a:gd name="T3" fmla="*/ 0 h 4"/>
                  <a:gd name="T4" fmla="*/ 18 w 18"/>
                  <a:gd name="T5" fmla="*/ 4 h 4"/>
                  <a:gd name="T6" fmla="*/ 0 w 1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">
                    <a:moveTo>
                      <a:pt x="0" y="0"/>
                    </a:moveTo>
                    <a:lnTo>
                      <a:pt x="18" y="0"/>
                    </a:lnTo>
                    <a:lnTo>
                      <a:pt x="18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0" name="Freeform 108"/>
              <p:cNvSpPr>
                <a:spLocks/>
              </p:cNvSpPr>
              <p:nvPr/>
            </p:nvSpPr>
            <p:spPr bwMode="auto">
              <a:xfrm>
                <a:off x="2202" y="2351"/>
                <a:ext cx="18" cy="5"/>
              </a:xfrm>
              <a:custGeom>
                <a:avLst/>
                <a:gdLst>
                  <a:gd name="T0" fmla="*/ 0 w 18"/>
                  <a:gd name="T1" fmla="*/ 0 h 5"/>
                  <a:gd name="T2" fmla="*/ 2 w 18"/>
                  <a:gd name="T3" fmla="*/ 5 h 5"/>
                  <a:gd name="T4" fmla="*/ 18 w 18"/>
                  <a:gd name="T5" fmla="*/ 5 h 5"/>
                  <a:gd name="T6" fmla="*/ 0 w 1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lnTo>
                      <a:pt x="2" y="5"/>
                    </a:lnTo>
                    <a:lnTo>
                      <a:pt x="1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1" name="Freeform 109"/>
              <p:cNvSpPr>
                <a:spLocks/>
              </p:cNvSpPr>
              <p:nvPr/>
            </p:nvSpPr>
            <p:spPr bwMode="auto">
              <a:xfrm>
                <a:off x="2202" y="2351"/>
                <a:ext cx="18" cy="5"/>
              </a:xfrm>
              <a:custGeom>
                <a:avLst/>
                <a:gdLst>
                  <a:gd name="T0" fmla="*/ 0 w 18"/>
                  <a:gd name="T1" fmla="*/ 0 h 5"/>
                  <a:gd name="T2" fmla="*/ 2 w 18"/>
                  <a:gd name="T3" fmla="*/ 5 h 5"/>
                  <a:gd name="T4" fmla="*/ 18 w 18"/>
                  <a:gd name="T5" fmla="*/ 5 h 5"/>
                  <a:gd name="T6" fmla="*/ 0 w 1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lnTo>
                      <a:pt x="2" y="5"/>
                    </a:lnTo>
                    <a:lnTo>
                      <a:pt x="18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2" name="Freeform 110"/>
              <p:cNvSpPr>
                <a:spLocks/>
              </p:cNvSpPr>
              <p:nvPr/>
            </p:nvSpPr>
            <p:spPr bwMode="auto">
              <a:xfrm>
                <a:off x="2202" y="2351"/>
                <a:ext cx="18" cy="5"/>
              </a:xfrm>
              <a:custGeom>
                <a:avLst/>
                <a:gdLst>
                  <a:gd name="T0" fmla="*/ 0 w 18"/>
                  <a:gd name="T1" fmla="*/ 0 h 5"/>
                  <a:gd name="T2" fmla="*/ 16 w 18"/>
                  <a:gd name="T3" fmla="*/ 0 h 5"/>
                  <a:gd name="T4" fmla="*/ 18 w 18"/>
                  <a:gd name="T5" fmla="*/ 5 h 5"/>
                  <a:gd name="T6" fmla="*/ 0 w 1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lnTo>
                      <a:pt x="16" y="0"/>
                    </a:lnTo>
                    <a:lnTo>
                      <a:pt x="1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3" name="Freeform 111"/>
              <p:cNvSpPr>
                <a:spLocks/>
              </p:cNvSpPr>
              <p:nvPr/>
            </p:nvSpPr>
            <p:spPr bwMode="auto">
              <a:xfrm>
                <a:off x="2202" y="2351"/>
                <a:ext cx="18" cy="5"/>
              </a:xfrm>
              <a:custGeom>
                <a:avLst/>
                <a:gdLst>
                  <a:gd name="T0" fmla="*/ 0 w 18"/>
                  <a:gd name="T1" fmla="*/ 0 h 5"/>
                  <a:gd name="T2" fmla="*/ 16 w 18"/>
                  <a:gd name="T3" fmla="*/ 0 h 5"/>
                  <a:gd name="T4" fmla="*/ 18 w 18"/>
                  <a:gd name="T5" fmla="*/ 5 h 5"/>
                  <a:gd name="T6" fmla="*/ 0 w 1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lnTo>
                      <a:pt x="16" y="0"/>
                    </a:lnTo>
                    <a:lnTo>
                      <a:pt x="18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4" name="Freeform 112"/>
              <p:cNvSpPr>
                <a:spLocks/>
              </p:cNvSpPr>
              <p:nvPr/>
            </p:nvSpPr>
            <p:spPr bwMode="auto">
              <a:xfrm>
                <a:off x="2204" y="2356"/>
                <a:ext cx="16" cy="0"/>
              </a:xfrm>
              <a:custGeom>
                <a:avLst/>
                <a:gdLst>
                  <a:gd name="T0" fmla="*/ 0 w 16"/>
                  <a:gd name="T1" fmla="*/ 2 w 16"/>
                  <a:gd name="T2" fmla="*/ 16 w 16"/>
                  <a:gd name="T3" fmla="*/ 0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2" y="0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5" name="Freeform 113"/>
              <p:cNvSpPr>
                <a:spLocks/>
              </p:cNvSpPr>
              <p:nvPr/>
            </p:nvSpPr>
            <p:spPr bwMode="auto">
              <a:xfrm>
                <a:off x="2204" y="2356"/>
                <a:ext cx="16" cy="0"/>
              </a:xfrm>
              <a:custGeom>
                <a:avLst/>
                <a:gdLst>
                  <a:gd name="T0" fmla="*/ 0 w 16"/>
                  <a:gd name="T1" fmla="*/ 2 w 16"/>
                  <a:gd name="T2" fmla="*/ 16 w 16"/>
                  <a:gd name="T3" fmla="*/ 0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2" y="0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6" name="Rectangle 114"/>
              <p:cNvSpPr>
                <a:spLocks noChangeArrowheads="1"/>
              </p:cNvSpPr>
              <p:nvPr/>
            </p:nvSpPr>
            <p:spPr bwMode="auto">
              <a:xfrm>
                <a:off x="2204" y="2356"/>
                <a:ext cx="16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7" name="Rectangle 115"/>
              <p:cNvSpPr>
                <a:spLocks noChangeArrowheads="1"/>
              </p:cNvSpPr>
              <p:nvPr/>
            </p:nvSpPr>
            <p:spPr bwMode="auto">
              <a:xfrm>
                <a:off x="2204" y="2356"/>
                <a:ext cx="16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8" name="Freeform 116"/>
              <p:cNvSpPr>
                <a:spLocks/>
              </p:cNvSpPr>
              <p:nvPr/>
            </p:nvSpPr>
            <p:spPr bwMode="auto">
              <a:xfrm>
                <a:off x="2206" y="2356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3 w 12"/>
                  <a:gd name="T3" fmla="*/ 4 h 4"/>
                  <a:gd name="T4" fmla="*/ 12 w 12"/>
                  <a:gd name="T5" fmla="*/ 4 h 4"/>
                  <a:gd name="T6" fmla="*/ 0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3" y="4"/>
                    </a:lnTo>
                    <a:lnTo>
                      <a:pt x="1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9" name="Freeform 117"/>
              <p:cNvSpPr>
                <a:spLocks/>
              </p:cNvSpPr>
              <p:nvPr/>
            </p:nvSpPr>
            <p:spPr bwMode="auto">
              <a:xfrm>
                <a:off x="2206" y="2356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3 w 12"/>
                  <a:gd name="T3" fmla="*/ 4 h 4"/>
                  <a:gd name="T4" fmla="*/ 12 w 12"/>
                  <a:gd name="T5" fmla="*/ 4 h 4"/>
                  <a:gd name="T6" fmla="*/ 0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3" y="4"/>
                    </a:lnTo>
                    <a:lnTo>
                      <a:pt x="12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0" name="Freeform 118"/>
              <p:cNvSpPr>
                <a:spLocks/>
              </p:cNvSpPr>
              <p:nvPr/>
            </p:nvSpPr>
            <p:spPr bwMode="auto">
              <a:xfrm>
                <a:off x="2206" y="2356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14 w 14"/>
                  <a:gd name="T3" fmla="*/ 0 h 4"/>
                  <a:gd name="T4" fmla="*/ 12 w 14"/>
                  <a:gd name="T5" fmla="*/ 4 h 4"/>
                  <a:gd name="T6" fmla="*/ 0 w 1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14" y="0"/>
                    </a:lnTo>
                    <a:lnTo>
                      <a:pt x="1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1" name="Freeform 119"/>
              <p:cNvSpPr>
                <a:spLocks/>
              </p:cNvSpPr>
              <p:nvPr/>
            </p:nvSpPr>
            <p:spPr bwMode="auto">
              <a:xfrm>
                <a:off x="2206" y="2356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14 w 14"/>
                  <a:gd name="T3" fmla="*/ 0 h 4"/>
                  <a:gd name="T4" fmla="*/ 12 w 14"/>
                  <a:gd name="T5" fmla="*/ 4 h 4"/>
                  <a:gd name="T6" fmla="*/ 0 w 1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14" y="0"/>
                    </a:lnTo>
                    <a:lnTo>
                      <a:pt x="12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2" name="Freeform 120"/>
              <p:cNvSpPr>
                <a:spLocks/>
              </p:cNvSpPr>
              <p:nvPr/>
            </p:nvSpPr>
            <p:spPr bwMode="auto">
              <a:xfrm>
                <a:off x="2209" y="236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2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3" name="Freeform 121"/>
              <p:cNvSpPr>
                <a:spLocks/>
              </p:cNvSpPr>
              <p:nvPr/>
            </p:nvSpPr>
            <p:spPr bwMode="auto">
              <a:xfrm>
                <a:off x="2209" y="236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2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4" name="Freeform 122"/>
              <p:cNvSpPr>
                <a:spLocks/>
              </p:cNvSpPr>
              <p:nvPr/>
            </p:nvSpPr>
            <p:spPr bwMode="auto">
              <a:xfrm>
                <a:off x="2209" y="236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9 w 9"/>
                  <a:gd name="T3" fmla="*/ 0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5" name="Freeform 123"/>
              <p:cNvSpPr>
                <a:spLocks/>
              </p:cNvSpPr>
              <p:nvPr/>
            </p:nvSpPr>
            <p:spPr bwMode="auto">
              <a:xfrm>
                <a:off x="2209" y="236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9 w 9"/>
                  <a:gd name="T3" fmla="*/ 0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6" name="Freeform 124"/>
              <p:cNvSpPr>
                <a:spLocks/>
              </p:cNvSpPr>
              <p:nvPr/>
            </p:nvSpPr>
            <p:spPr bwMode="auto">
              <a:xfrm>
                <a:off x="2209" y="2362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6 w 6"/>
                  <a:gd name="T5" fmla="*/ 5 h 5"/>
                  <a:gd name="T6" fmla="*/ 0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7" name="Freeform 125"/>
              <p:cNvSpPr>
                <a:spLocks/>
              </p:cNvSpPr>
              <p:nvPr/>
            </p:nvSpPr>
            <p:spPr bwMode="auto">
              <a:xfrm>
                <a:off x="2209" y="2362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6 w 6"/>
                  <a:gd name="T5" fmla="*/ 5 h 5"/>
                  <a:gd name="T6" fmla="*/ 0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8" name="Freeform 126"/>
              <p:cNvSpPr>
                <a:spLocks/>
              </p:cNvSpPr>
              <p:nvPr/>
            </p:nvSpPr>
            <p:spPr bwMode="auto">
              <a:xfrm>
                <a:off x="2209" y="2362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6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9" name="Freeform 127"/>
              <p:cNvSpPr>
                <a:spLocks/>
              </p:cNvSpPr>
              <p:nvPr/>
            </p:nvSpPr>
            <p:spPr bwMode="auto">
              <a:xfrm>
                <a:off x="2209" y="2362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0 h 5"/>
                  <a:gd name="T4" fmla="*/ 6 w 9"/>
                  <a:gd name="T5" fmla="*/ 5 h 5"/>
                  <a:gd name="T6" fmla="*/ 0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9" y="0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0" name="Freeform 128"/>
              <p:cNvSpPr>
                <a:spLocks/>
              </p:cNvSpPr>
              <p:nvPr/>
            </p:nvSpPr>
            <p:spPr bwMode="auto">
              <a:xfrm>
                <a:off x="2209" y="2367"/>
                <a:ext cx="6" cy="0"/>
              </a:xfrm>
              <a:custGeom>
                <a:avLst/>
                <a:gdLst>
                  <a:gd name="T0" fmla="*/ 0 w 6"/>
                  <a:gd name="T1" fmla="*/ 2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1" name="Freeform 129"/>
              <p:cNvSpPr>
                <a:spLocks/>
              </p:cNvSpPr>
              <p:nvPr/>
            </p:nvSpPr>
            <p:spPr bwMode="auto">
              <a:xfrm>
                <a:off x="2209" y="2367"/>
                <a:ext cx="6" cy="0"/>
              </a:xfrm>
              <a:custGeom>
                <a:avLst/>
                <a:gdLst>
                  <a:gd name="T0" fmla="*/ 0 w 6"/>
                  <a:gd name="T1" fmla="*/ 2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2" name="Rectangle 130"/>
              <p:cNvSpPr>
                <a:spLocks noChangeArrowheads="1"/>
              </p:cNvSpPr>
              <p:nvPr/>
            </p:nvSpPr>
            <p:spPr bwMode="auto">
              <a:xfrm>
                <a:off x="2209" y="2367"/>
                <a:ext cx="6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3" name="Rectangle 131"/>
              <p:cNvSpPr>
                <a:spLocks noChangeArrowheads="1"/>
              </p:cNvSpPr>
              <p:nvPr/>
            </p:nvSpPr>
            <p:spPr bwMode="auto">
              <a:xfrm>
                <a:off x="2209" y="2367"/>
                <a:ext cx="6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4" name="Freeform 132"/>
              <p:cNvSpPr>
                <a:spLocks/>
              </p:cNvSpPr>
              <p:nvPr/>
            </p:nvSpPr>
            <p:spPr bwMode="auto">
              <a:xfrm>
                <a:off x="2211" y="2367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4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5" name="Freeform 133"/>
              <p:cNvSpPr>
                <a:spLocks/>
              </p:cNvSpPr>
              <p:nvPr/>
            </p:nvSpPr>
            <p:spPr bwMode="auto">
              <a:xfrm>
                <a:off x="2211" y="2367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4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4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6" name="Freeform 134"/>
              <p:cNvSpPr>
                <a:spLocks/>
              </p:cNvSpPr>
              <p:nvPr/>
            </p:nvSpPr>
            <p:spPr bwMode="auto">
              <a:xfrm>
                <a:off x="2211" y="2367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4 w 7"/>
                  <a:gd name="T3" fmla="*/ 0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4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7" name="Freeform 135"/>
              <p:cNvSpPr>
                <a:spLocks/>
              </p:cNvSpPr>
              <p:nvPr/>
            </p:nvSpPr>
            <p:spPr bwMode="auto">
              <a:xfrm>
                <a:off x="2211" y="2367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4 w 7"/>
                  <a:gd name="T3" fmla="*/ 0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4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8" name="Freeform 136"/>
              <p:cNvSpPr>
                <a:spLocks/>
              </p:cNvSpPr>
              <p:nvPr/>
            </p:nvSpPr>
            <p:spPr bwMode="auto">
              <a:xfrm>
                <a:off x="2211" y="237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9" name="Freeform 137"/>
              <p:cNvSpPr>
                <a:spLocks/>
              </p:cNvSpPr>
              <p:nvPr/>
            </p:nvSpPr>
            <p:spPr bwMode="auto">
              <a:xfrm>
                <a:off x="2211" y="237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0" name="Rectangle 138"/>
              <p:cNvSpPr>
                <a:spLocks noChangeArrowheads="1"/>
              </p:cNvSpPr>
              <p:nvPr/>
            </p:nvSpPr>
            <p:spPr bwMode="auto">
              <a:xfrm>
                <a:off x="2211" y="2371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1" name="Rectangle 139"/>
              <p:cNvSpPr>
                <a:spLocks noChangeArrowheads="1"/>
              </p:cNvSpPr>
              <p:nvPr/>
            </p:nvSpPr>
            <p:spPr bwMode="auto">
              <a:xfrm>
                <a:off x="2211" y="2371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2" name="Freeform 140"/>
              <p:cNvSpPr>
                <a:spLocks/>
              </p:cNvSpPr>
              <p:nvPr/>
            </p:nvSpPr>
            <p:spPr bwMode="auto">
              <a:xfrm>
                <a:off x="2211" y="237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7 h 7"/>
                  <a:gd name="T4" fmla="*/ 7 w 7"/>
                  <a:gd name="T5" fmla="*/ 7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3" name="Freeform 141"/>
              <p:cNvSpPr>
                <a:spLocks/>
              </p:cNvSpPr>
              <p:nvPr/>
            </p:nvSpPr>
            <p:spPr bwMode="auto">
              <a:xfrm>
                <a:off x="2211" y="237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7 h 7"/>
                  <a:gd name="T4" fmla="*/ 7 w 7"/>
                  <a:gd name="T5" fmla="*/ 7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4" name="Freeform 142"/>
              <p:cNvSpPr>
                <a:spLocks/>
              </p:cNvSpPr>
              <p:nvPr/>
            </p:nvSpPr>
            <p:spPr bwMode="auto">
              <a:xfrm>
                <a:off x="2211" y="237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5" name="Freeform 143"/>
              <p:cNvSpPr>
                <a:spLocks/>
              </p:cNvSpPr>
              <p:nvPr/>
            </p:nvSpPr>
            <p:spPr bwMode="auto">
              <a:xfrm>
                <a:off x="2211" y="237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6" name="Freeform 144"/>
              <p:cNvSpPr>
                <a:spLocks/>
              </p:cNvSpPr>
              <p:nvPr/>
            </p:nvSpPr>
            <p:spPr bwMode="auto">
              <a:xfrm>
                <a:off x="2213" y="2378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7" name="Freeform 145"/>
              <p:cNvSpPr>
                <a:spLocks/>
              </p:cNvSpPr>
              <p:nvPr/>
            </p:nvSpPr>
            <p:spPr bwMode="auto">
              <a:xfrm>
                <a:off x="2213" y="2378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8" name="Rectangle 146"/>
              <p:cNvSpPr>
                <a:spLocks noChangeArrowheads="1"/>
              </p:cNvSpPr>
              <p:nvPr/>
            </p:nvSpPr>
            <p:spPr bwMode="auto">
              <a:xfrm>
                <a:off x="2213" y="2378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9" name="Rectangle 147"/>
              <p:cNvSpPr>
                <a:spLocks noChangeArrowheads="1"/>
              </p:cNvSpPr>
              <p:nvPr/>
            </p:nvSpPr>
            <p:spPr bwMode="auto">
              <a:xfrm>
                <a:off x="2213" y="2378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0" name="Freeform 148"/>
              <p:cNvSpPr>
                <a:spLocks/>
              </p:cNvSpPr>
              <p:nvPr/>
            </p:nvSpPr>
            <p:spPr bwMode="auto">
              <a:xfrm>
                <a:off x="2213" y="2378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1" name="Freeform 149"/>
              <p:cNvSpPr>
                <a:spLocks/>
              </p:cNvSpPr>
              <p:nvPr/>
            </p:nvSpPr>
            <p:spPr bwMode="auto">
              <a:xfrm>
                <a:off x="2213" y="2378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2" name="Freeform 150"/>
              <p:cNvSpPr>
                <a:spLocks/>
              </p:cNvSpPr>
              <p:nvPr/>
            </p:nvSpPr>
            <p:spPr bwMode="auto">
              <a:xfrm>
                <a:off x="2213" y="237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2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3" name="Freeform 151"/>
              <p:cNvSpPr>
                <a:spLocks/>
              </p:cNvSpPr>
              <p:nvPr/>
            </p:nvSpPr>
            <p:spPr bwMode="auto">
              <a:xfrm>
                <a:off x="2213" y="237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2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4" name="Freeform 152"/>
              <p:cNvSpPr>
                <a:spLocks/>
              </p:cNvSpPr>
              <p:nvPr/>
            </p:nvSpPr>
            <p:spPr bwMode="auto">
              <a:xfrm>
                <a:off x="2213" y="238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5" name="Freeform 153"/>
              <p:cNvSpPr>
                <a:spLocks/>
              </p:cNvSpPr>
              <p:nvPr/>
            </p:nvSpPr>
            <p:spPr bwMode="auto">
              <a:xfrm>
                <a:off x="2213" y="238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6" name="Freeform 154"/>
              <p:cNvSpPr>
                <a:spLocks/>
              </p:cNvSpPr>
              <p:nvPr/>
            </p:nvSpPr>
            <p:spPr bwMode="auto">
              <a:xfrm>
                <a:off x="2213" y="238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7" name="Freeform 155"/>
              <p:cNvSpPr>
                <a:spLocks/>
              </p:cNvSpPr>
              <p:nvPr/>
            </p:nvSpPr>
            <p:spPr bwMode="auto">
              <a:xfrm>
                <a:off x="2213" y="238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8" name="Freeform 156"/>
              <p:cNvSpPr>
                <a:spLocks/>
              </p:cNvSpPr>
              <p:nvPr/>
            </p:nvSpPr>
            <p:spPr bwMode="auto">
              <a:xfrm>
                <a:off x="2213" y="238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9" name="Freeform 157"/>
              <p:cNvSpPr>
                <a:spLocks/>
              </p:cNvSpPr>
              <p:nvPr/>
            </p:nvSpPr>
            <p:spPr bwMode="auto">
              <a:xfrm>
                <a:off x="2213" y="238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0" name="Freeform 158"/>
              <p:cNvSpPr>
                <a:spLocks/>
              </p:cNvSpPr>
              <p:nvPr/>
            </p:nvSpPr>
            <p:spPr bwMode="auto">
              <a:xfrm>
                <a:off x="2213" y="238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1" name="Freeform 159"/>
              <p:cNvSpPr>
                <a:spLocks/>
              </p:cNvSpPr>
              <p:nvPr/>
            </p:nvSpPr>
            <p:spPr bwMode="auto">
              <a:xfrm>
                <a:off x="2213" y="238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2" name="Freeform 160"/>
              <p:cNvSpPr>
                <a:spLocks/>
              </p:cNvSpPr>
              <p:nvPr/>
            </p:nvSpPr>
            <p:spPr bwMode="auto">
              <a:xfrm>
                <a:off x="2213" y="238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3" name="Freeform 161"/>
              <p:cNvSpPr>
                <a:spLocks/>
              </p:cNvSpPr>
              <p:nvPr/>
            </p:nvSpPr>
            <p:spPr bwMode="auto">
              <a:xfrm>
                <a:off x="2213" y="238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4" name="Freeform 162"/>
              <p:cNvSpPr>
                <a:spLocks/>
              </p:cNvSpPr>
              <p:nvPr/>
            </p:nvSpPr>
            <p:spPr bwMode="auto">
              <a:xfrm>
                <a:off x="2213" y="238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5" name="Freeform 163"/>
              <p:cNvSpPr>
                <a:spLocks/>
              </p:cNvSpPr>
              <p:nvPr/>
            </p:nvSpPr>
            <p:spPr bwMode="auto">
              <a:xfrm>
                <a:off x="2213" y="238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6" name="Freeform 164"/>
              <p:cNvSpPr>
                <a:spLocks/>
              </p:cNvSpPr>
              <p:nvPr/>
            </p:nvSpPr>
            <p:spPr bwMode="auto">
              <a:xfrm>
                <a:off x="2215" y="2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7" name="Rectangle 165"/>
              <p:cNvSpPr>
                <a:spLocks noChangeArrowheads="1"/>
              </p:cNvSpPr>
              <p:nvPr/>
            </p:nvSpPr>
            <p:spPr bwMode="auto">
              <a:xfrm>
                <a:off x="2215" y="2392"/>
                <a:ext cx="1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8" name="Freeform 166"/>
              <p:cNvSpPr>
                <a:spLocks/>
              </p:cNvSpPr>
              <p:nvPr/>
            </p:nvSpPr>
            <p:spPr bwMode="auto">
              <a:xfrm>
                <a:off x="2215" y="23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9" name="Freeform 167"/>
              <p:cNvSpPr>
                <a:spLocks/>
              </p:cNvSpPr>
              <p:nvPr/>
            </p:nvSpPr>
            <p:spPr bwMode="auto">
              <a:xfrm>
                <a:off x="2215" y="23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0" name="Freeform 168"/>
              <p:cNvSpPr>
                <a:spLocks/>
              </p:cNvSpPr>
              <p:nvPr/>
            </p:nvSpPr>
            <p:spPr bwMode="auto">
              <a:xfrm>
                <a:off x="2215" y="23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1" name="Freeform 169"/>
              <p:cNvSpPr>
                <a:spLocks/>
              </p:cNvSpPr>
              <p:nvPr/>
            </p:nvSpPr>
            <p:spPr bwMode="auto">
              <a:xfrm>
                <a:off x="2215" y="23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2" name="Freeform 170"/>
              <p:cNvSpPr>
                <a:spLocks/>
              </p:cNvSpPr>
              <p:nvPr/>
            </p:nvSpPr>
            <p:spPr bwMode="auto">
              <a:xfrm>
                <a:off x="2215" y="239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3" name="Freeform 171"/>
              <p:cNvSpPr>
                <a:spLocks/>
              </p:cNvSpPr>
              <p:nvPr/>
            </p:nvSpPr>
            <p:spPr bwMode="auto">
              <a:xfrm>
                <a:off x="2215" y="239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4" name="Rectangle 172"/>
              <p:cNvSpPr>
                <a:spLocks noChangeArrowheads="1"/>
              </p:cNvSpPr>
              <p:nvPr/>
            </p:nvSpPr>
            <p:spPr bwMode="auto">
              <a:xfrm>
                <a:off x="2215" y="2392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5" name="Rectangle 173"/>
              <p:cNvSpPr>
                <a:spLocks noChangeArrowheads="1"/>
              </p:cNvSpPr>
              <p:nvPr/>
            </p:nvSpPr>
            <p:spPr bwMode="auto">
              <a:xfrm>
                <a:off x="2215" y="2392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6" name="Freeform 174"/>
              <p:cNvSpPr>
                <a:spLocks/>
              </p:cNvSpPr>
              <p:nvPr/>
            </p:nvSpPr>
            <p:spPr bwMode="auto">
              <a:xfrm>
                <a:off x="2215" y="2392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7" name="Freeform 175"/>
              <p:cNvSpPr>
                <a:spLocks/>
              </p:cNvSpPr>
              <p:nvPr/>
            </p:nvSpPr>
            <p:spPr bwMode="auto">
              <a:xfrm>
                <a:off x="2215" y="2392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8" name="Freeform 176"/>
              <p:cNvSpPr>
                <a:spLocks/>
              </p:cNvSpPr>
              <p:nvPr/>
            </p:nvSpPr>
            <p:spPr bwMode="auto">
              <a:xfrm>
                <a:off x="2215" y="2392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9" name="Freeform 177"/>
              <p:cNvSpPr>
                <a:spLocks/>
              </p:cNvSpPr>
              <p:nvPr/>
            </p:nvSpPr>
            <p:spPr bwMode="auto">
              <a:xfrm>
                <a:off x="2215" y="2392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0" name="Freeform 178"/>
              <p:cNvSpPr>
                <a:spLocks/>
              </p:cNvSpPr>
              <p:nvPr/>
            </p:nvSpPr>
            <p:spPr bwMode="auto">
              <a:xfrm>
                <a:off x="2215" y="2394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1" name="Freeform 179"/>
              <p:cNvSpPr>
                <a:spLocks/>
              </p:cNvSpPr>
              <p:nvPr/>
            </p:nvSpPr>
            <p:spPr bwMode="auto">
              <a:xfrm>
                <a:off x="2215" y="2394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2" name="Rectangle 180"/>
              <p:cNvSpPr>
                <a:spLocks noChangeArrowheads="1"/>
              </p:cNvSpPr>
              <p:nvPr/>
            </p:nvSpPr>
            <p:spPr bwMode="auto">
              <a:xfrm>
                <a:off x="2215" y="2394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3" name="Rectangle 181"/>
              <p:cNvSpPr>
                <a:spLocks noChangeArrowheads="1"/>
              </p:cNvSpPr>
              <p:nvPr/>
            </p:nvSpPr>
            <p:spPr bwMode="auto">
              <a:xfrm>
                <a:off x="2215" y="2394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4" name="Freeform 182"/>
              <p:cNvSpPr>
                <a:spLocks/>
              </p:cNvSpPr>
              <p:nvPr/>
            </p:nvSpPr>
            <p:spPr bwMode="auto">
              <a:xfrm>
                <a:off x="2215" y="2394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5" name="Freeform 183"/>
              <p:cNvSpPr>
                <a:spLocks/>
              </p:cNvSpPr>
              <p:nvPr/>
            </p:nvSpPr>
            <p:spPr bwMode="auto">
              <a:xfrm>
                <a:off x="2215" y="2394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6" name="Freeform 184"/>
              <p:cNvSpPr>
                <a:spLocks/>
              </p:cNvSpPr>
              <p:nvPr/>
            </p:nvSpPr>
            <p:spPr bwMode="auto">
              <a:xfrm>
                <a:off x="2215" y="2394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7" name="Freeform 185"/>
              <p:cNvSpPr>
                <a:spLocks/>
              </p:cNvSpPr>
              <p:nvPr/>
            </p:nvSpPr>
            <p:spPr bwMode="auto">
              <a:xfrm>
                <a:off x="2215" y="2394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8" name="Freeform 186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9" name="Freeform 187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0" name="Freeform 188"/>
              <p:cNvSpPr>
                <a:spLocks/>
              </p:cNvSpPr>
              <p:nvPr/>
            </p:nvSpPr>
            <p:spPr bwMode="auto">
              <a:xfrm>
                <a:off x="2215" y="2396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3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1" name="Freeform 189"/>
              <p:cNvSpPr>
                <a:spLocks/>
              </p:cNvSpPr>
              <p:nvPr/>
            </p:nvSpPr>
            <p:spPr bwMode="auto">
              <a:xfrm>
                <a:off x="2215" y="2396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3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2" name="Freeform 190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3" name="Freeform 191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4" name="Rectangle 192"/>
              <p:cNvSpPr>
                <a:spLocks noChangeArrowheads="1"/>
              </p:cNvSpPr>
              <p:nvPr/>
            </p:nvSpPr>
            <p:spPr bwMode="auto">
              <a:xfrm>
                <a:off x="2215" y="2396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5" name="Rectangle 193"/>
              <p:cNvSpPr>
                <a:spLocks noChangeArrowheads="1"/>
              </p:cNvSpPr>
              <p:nvPr/>
            </p:nvSpPr>
            <p:spPr bwMode="auto">
              <a:xfrm>
                <a:off x="2215" y="2396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6" name="Freeform 194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7" name="Freeform 195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8" name="Rectangle 196"/>
              <p:cNvSpPr>
                <a:spLocks noChangeArrowheads="1"/>
              </p:cNvSpPr>
              <p:nvPr/>
            </p:nvSpPr>
            <p:spPr bwMode="auto">
              <a:xfrm>
                <a:off x="2215" y="2396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9" name="Rectangle 197"/>
              <p:cNvSpPr>
                <a:spLocks noChangeArrowheads="1"/>
              </p:cNvSpPr>
              <p:nvPr/>
            </p:nvSpPr>
            <p:spPr bwMode="auto">
              <a:xfrm>
                <a:off x="2215" y="2396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0" name="Freeform 198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1" name="Freeform 199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2" name="Rectangle 200"/>
              <p:cNvSpPr>
                <a:spLocks noChangeArrowheads="1"/>
              </p:cNvSpPr>
              <p:nvPr/>
            </p:nvSpPr>
            <p:spPr bwMode="auto">
              <a:xfrm>
                <a:off x="2215" y="2396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3" name="Rectangle 201"/>
              <p:cNvSpPr>
                <a:spLocks noChangeArrowheads="1"/>
              </p:cNvSpPr>
              <p:nvPr/>
            </p:nvSpPr>
            <p:spPr bwMode="auto">
              <a:xfrm>
                <a:off x="2215" y="2396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4" name="Freeform 202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5" name="Freeform 203"/>
              <p:cNvSpPr>
                <a:spLocks/>
              </p:cNvSpPr>
              <p:nvPr/>
            </p:nvSpPr>
            <p:spPr bwMode="auto">
              <a:xfrm>
                <a:off x="2215" y="23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6" name="Rectangle 204"/>
              <p:cNvSpPr>
                <a:spLocks noChangeArrowheads="1"/>
              </p:cNvSpPr>
              <p:nvPr/>
            </p:nvSpPr>
            <p:spPr bwMode="auto">
              <a:xfrm>
                <a:off x="2215" y="2396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7" name="Rectangle 205"/>
              <p:cNvSpPr>
                <a:spLocks noChangeArrowheads="1"/>
              </p:cNvSpPr>
              <p:nvPr/>
            </p:nvSpPr>
            <p:spPr bwMode="auto">
              <a:xfrm>
                <a:off x="2215" y="2396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8" name="Group 407"/>
            <p:cNvGrpSpPr>
              <a:grpSpLocks/>
            </p:cNvGrpSpPr>
            <p:nvPr/>
          </p:nvGrpSpPr>
          <p:grpSpPr bwMode="auto">
            <a:xfrm>
              <a:off x="2213" y="2396"/>
              <a:ext cx="5" cy="5"/>
              <a:chOff x="2213" y="2396"/>
              <a:chExt cx="5" cy="5"/>
            </a:xfrm>
          </p:grpSpPr>
          <p:sp>
            <p:nvSpPr>
              <p:cNvPr id="1218" name="Freeform 207"/>
              <p:cNvSpPr>
                <a:spLocks/>
              </p:cNvSpPr>
              <p:nvPr/>
            </p:nvSpPr>
            <p:spPr bwMode="auto">
              <a:xfrm>
                <a:off x="2213" y="239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9" name="Freeform 208"/>
              <p:cNvSpPr>
                <a:spLocks/>
              </p:cNvSpPr>
              <p:nvPr/>
            </p:nvSpPr>
            <p:spPr bwMode="auto">
              <a:xfrm>
                <a:off x="2213" y="239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0" name="Freeform 209"/>
              <p:cNvSpPr>
                <a:spLocks/>
              </p:cNvSpPr>
              <p:nvPr/>
            </p:nvSpPr>
            <p:spPr bwMode="auto">
              <a:xfrm>
                <a:off x="2215" y="239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1" name="Freeform 210"/>
              <p:cNvSpPr>
                <a:spLocks/>
              </p:cNvSpPr>
              <p:nvPr/>
            </p:nvSpPr>
            <p:spPr bwMode="auto">
              <a:xfrm>
                <a:off x="2215" y="239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2" name="Freeform 211"/>
              <p:cNvSpPr>
                <a:spLocks/>
              </p:cNvSpPr>
              <p:nvPr/>
            </p:nvSpPr>
            <p:spPr bwMode="auto">
              <a:xfrm>
                <a:off x="2213" y="239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3" name="Freeform 212"/>
              <p:cNvSpPr>
                <a:spLocks/>
              </p:cNvSpPr>
              <p:nvPr/>
            </p:nvSpPr>
            <p:spPr bwMode="auto">
              <a:xfrm>
                <a:off x="2213" y="239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4" name="Freeform 213"/>
              <p:cNvSpPr>
                <a:spLocks/>
              </p:cNvSpPr>
              <p:nvPr/>
            </p:nvSpPr>
            <p:spPr bwMode="auto">
              <a:xfrm>
                <a:off x="2213" y="239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5" name="Freeform 214"/>
              <p:cNvSpPr>
                <a:spLocks/>
              </p:cNvSpPr>
              <p:nvPr/>
            </p:nvSpPr>
            <p:spPr bwMode="auto">
              <a:xfrm>
                <a:off x="2213" y="2398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6" name="Rectangle 215"/>
              <p:cNvSpPr>
                <a:spLocks noChangeArrowheads="1"/>
              </p:cNvSpPr>
              <p:nvPr/>
            </p:nvSpPr>
            <p:spPr bwMode="auto">
              <a:xfrm>
                <a:off x="2213" y="2398"/>
                <a:ext cx="2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7" name="Rectangle 216"/>
              <p:cNvSpPr>
                <a:spLocks noChangeArrowheads="1"/>
              </p:cNvSpPr>
              <p:nvPr/>
            </p:nvSpPr>
            <p:spPr bwMode="auto">
              <a:xfrm>
                <a:off x="2213" y="2398"/>
                <a:ext cx="2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" name="Group 1211"/>
            <p:cNvGrpSpPr>
              <a:grpSpLocks/>
            </p:cNvGrpSpPr>
            <p:nvPr/>
          </p:nvGrpSpPr>
          <p:grpSpPr bwMode="auto">
            <a:xfrm>
              <a:off x="2571" y="2992"/>
              <a:ext cx="7" cy="16"/>
              <a:chOff x="2571" y="2992"/>
              <a:chExt cx="7" cy="16"/>
            </a:xfrm>
          </p:grpSpPr>
          <p:sp>
            <p:nvSpPr>
              <p:cNvPr id="552" name="Freeform 1145"/>
              <p:cNvSpPr>
                <a:spLocks/>
              </p:cNvSpPr>
              <p:nvPr/>
            </p:nvSpPr>
            <p:spPr bwMode="auto">
              <a:xfrm>
                <a:off x="2573" y="299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3" name="Freeform 1146"/>
              <p:cNvSpPr>
                <a:spLocks/>
              </p:cNvSpPr>
              <p:nvPr/>
            </p:nvSpPr>
            <p:spPr bwMode="auto">
              <a:xfrm>
                <a:off x="2573" y="299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4" name="Freeform 1147"/>
              <p:cNvSpPr>
                <a:spLocks/>
              </p:cNvSpPr>
              <p:nvPr/>
            </p:nvSpPr>
            <p:spPr bwMode="auto">
              <a:xfrm>
                <a:off x="2571" y="2992"/>
                <a:ext cx="5" cy="0"/>
              </a:xfrm>
              <a:custGeom>
                <a:avLst/>
                <a:gdLst>
                  <a:gd name="T0" fmla="*/ 2 w 5"/>
                  <a:gd name="T1" fmla="*/ 0 w 5"/>
                  <a:gd name="T2" fmla="*/ 5 w 5"/>
                  <a:gd name="T3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5" name="Freeform 1148"/>
              <p:cNvSpPr>
                <a:spLocks/>
              </p:cNvSpPr>
              <p:nvPr/>
            </p:nvSpPr>
            <p:spPr bwMode="auto">
              <a:xfrm>
                <a:off x="2571" y="2992"/>
                <a:ext cx="5" cy="0"/>
              </a:xfrm>
              <a:custGeom>
                <a:avLst/>
                <a:gdLst>
                  <a:gd name="T0" fmla="*/ 2 w 5"/>
                  <a:gd name="T1" fmla="*/ 0 w 5"/>
                  <a:gd name="T2" fmla="*/ 5 w 5"/>
                  <a:gd name="T3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6" name="Rectangle 1149"/>
              <p:cNvSpPr>
                <a:spLocks noChangeArrowheads="1"/>
              </p:cNvSpPr>
              <p:nvPr/>
            </p:nvSpPr>
            <p:spPr bwMode="auto">
              <a:xfrm>
                <a:off x="2573" y="2992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7" name="Rectangle 1150"/>
              <p:cNvSpPr>
                <a:spLocks noChangeArrowheads="1"/>
              </p:cNvSpPr>
              <p:nvPr/>
            </p:nvSpPr>
            <p:spPr bwMode="auto">
              <a:xfrm>
                <a:off x="2573" y="2992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8" name="Freeform 1151"/>
              <p:cNvSpPr>
                <a:spLocks/>
              </p:cNvSpPr>
              <p:nvPr/>
            </p:nvSpPr>
            <p:spPr bwMode="auto">
              <a:xfrm>
                <a:off x="2571" y="2992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9" name="Freeform 1152"/>
              <p:cNvSpPr>
                <a:spLocks/>
              </p:cNvSpPr>
              <p:nvPr/>
            </p:nvSpPr>
            <p:spPr bwMode="auto">
              <a:xfrm>
                <a:off x="2571" y="2992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0" name="Freeform 1153"/>
              <p:cNvSpPr>
                <a:spLocks/>
              </p:cNvSpPr>
              <p:nvPr/>
            </p:nvSpPr>
            <p:spPr bwMode="auto">
              <a:xfrm>
                <a:off x="2571" y="2992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1" name="Freeform 1154"/>
              <p:cNvSpPr>
                <a:spLocks/>
              </p:cNvSpPr>
              <p:nvPr/>
            </p:nvSpPr>
            <p:spPr bwMode="auto">
              <a:xfrm>
                <a:off x="2571" y="2992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2" name="Freeform 1155"/>
              <p:cNvSpPr>
                <a:spLocks/>
              </p:cNvSpPr>
              <p:nvPr/>
            </p:nvSpPr>
            <p:spPr bwMode="auto">
              <a:xfrm>
                <a:off x="2571" y="299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3" name="Freeform 1156"/>
              <p:cNvSpPr>
                <a:spLocks/>
              </p:cNvSpPr>
              <p:nvPr/>
            </p:nvSpPr>
            <p:spPr bwMode="auto">
              <a:xfrm>
                <a:off x="2571" y="299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4" name="Freeform 1157"/>
              <p:cNvSpPr>
                <a:spLocks/>
              </p:cNvSpPr>
              <p:nvPr/>
            </p:nvSpPr>
            <p:spPr bwMode="auto">
              <a:xfrm>
                <a:off x="2571" y="299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5" name="Freeform 1158"/>
              <p:cNvSpPr>
                <a:spLocks/>
              </p:cNvSpPr>
              <p:nvPr/>
            </p:nvSpPr>
            <p:spPr bwMode="auto">
              <a:xfrm>
                <a:off x="2571" y="299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6" name="Freeform 1159"/>
              <p:cNvSpPr>
                <a:spLocks/>
              </p:cNvSpPr>
              <p:nvPr/>
            </p:nvSpPr>
            <p:spPr bwMode="auto">
              <a:xfrm>
                <a:off x="2571" y="299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7" name="Freeform 1160"/>
              <p:cNvSpPr>
                <a:spLocks/>
              </p:cNvSpPr>
              <p:nvPr/>
            </p:nvSpPr>
            <p:spPr bwMode="auto">
              <a:xfrm>
                <a:off x="2571" y="299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8" name="Rectangle 1161"/>
              <p:cNvSpPr>
                <a:spLocks noChangeArrowheads="1"/>
              </p:cNvSpPr>
              <p:nvPr/>
            </p:nvSpPr>
            <p:spPr bwMode="auto">
              <a:xfrm>
                <a:off x="2571" y="2994"/>
                <a:ext cx="2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9" name="Rectangle 1162"/>
              <p:cNvSpPr>
                <a:spLocks noChangeArrowheads="1"/>
              </p:cNvSpPr>
              <p:nvPr/>
            </p:nvSpPr>
            <p:spPr bwMode="auto">
              <a:xfrm>
                <a:off x="2571" y="2994"/>
                <a:ext cx="2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0" name="Freeform 1163"/>
              <p:cNvSpPr>
                <a:spLocks/>
              </p:cNvSpPr>
              <p:nvPr/>
            </p:nvSpPr>
            <p:spPr bwMode="auto">
              <a:xfrm>
                <a:off x="2571" y="299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1" name="Freeform 1164"/>
              <p:cNvSpPr>
                <a:spLocks/>
              </p:cNvSpPr>
              <p:nvPr/>
            </p:nvSpPr>
            <p:spPr bwMode="auto">
              <a:xfrm>
                <a:off x="2571" y="299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2" name="Freeform 1165"/>
              <p:cNvSpPr>
                <a:spLocks/>
              </p:cNvSpPr>
              <p:nvPr/>
            </p:nvSpPr>
            <p:spPr bwMode="auto">
              <a:xfrm>
                <a:off x="2571" y="299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3" name="Freeform 1166"/>
              <p:cNvSpPr>
                <a:spLocks/>
              </p:cNvSpPr>
              <p:nvPr/>
            </p:nvSpPr>
            <p:spPr bwMode="auto">
              <a:xfrm>
                <a:off x="2571" y="299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4" name="Freeform 1167"/>
              <p:cNvSpPr>
                <a:spLocks/>
              </p:cNvSpPr>
              <p:nvPr/>
            </p:nvSpPr>
            <p:spPr bwMode="auto">
              <a:xfrm>
                <a:off x="2571" y="299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5" name="Freeform 1168"/>
              <p:cNvSpPr>
                <a:spLocks/>
              </p:cNvSpPr>
              <p:nvPr/>
            </p:nvSpPr>
            <p:spPr bwMode="auto">
              <a:xfrm>
                <a:off x="2571" y="299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6" name="Rectangle 1169"/>
              <p:cNvSpPr>
                <a:spLocks noChangeArrowheads="1"/>
              </p:cNvSpPr>
              <p:nvPr/>
            </p:nvSpPr>
            <p:spPr bwMode="auto">
              <a:xfrm>
                <a:off x="2571" y="2996"/>
                <a:ext cx="2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7" name="Rectangle 1170"/>
              <p:cNvSpPr>
                <a:spLocks noChangeArrowheads="1"/>
              </p:cNvSpPr>
              <p:nvPr/>
            </p:nvSpPr>
            <p:spPr bwMode="auto">
              <a:xfrm>
                <a:off x="2571" y="2996"/>
                <a:ext cx="2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8" name="Freeform 1171"/>
              <p:cNvSpPr>
                <a:spLocks/>
              </p:cNvSpPr>
              <p:nvPr/>
            </p:nvSpPr>
            <p:spPr bwMode="auto">
              <a:xfrm>
                <a:off x="2571" y="2996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9" name="Freeform 1172"/>
              <p:cNvSpPr>
                <a:spLocks/>
              </p:cNvSpPr>
              <p:nvPr/>
            </p:nvSpPr>
            <p:spPr bwMode="auto">
              <a:xfrm>
                <a:off x="2571" y="2996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0" name="Freeform 1173"/>
              <p:cNvSpPr>
                <a:spLocks/>
              </p:cNvSpPr>
              <p:nvPr/>
            </p:nvSpPr>
            <p:spPr bwMode="auto">
              <a:xfrm>
                <a:off x="2571" y="2996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1" name="Freeform 1174"/>
              <p:cNvSpPr>
                <a:spLocks/>
              </p:cNvSpPr>
              <p:nvPr/>
            </p:nvSpPr>
            <p:spPr bwMode="auto">
              <a:xfrm>
                <a:off x="2571" y="2996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2" name="Freeform 1175"/>
              <p:cNvSpPr>
                <a:spLocks/>
              </p:cNvSpPr>
              <p:nvPr/>
            </p:nvSpPr>
            <p:spPr bwMode="auto">
              <a:xfrm>
                <a:off x="2571" y="2998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3" name="Freeform 1176"/>
              <p:cNvSpPr>
                <a:spLocks/>
              </p:cNvSpPr>
              <p:nvPr/>
            </p:nvSpPr>
            <p:spPr bwMode="auto">
              <a:xfrm>
                <a:off x="2571" y="2998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4" name="Rectangle 1177"/>
              <p:cNvSpPr>
                <a:spLocks noChangeArrowheads="1"/>
              </p:cNvSpPr>
              <p:nvPr/>
            </p:nvSpPr>
            <p:spPr bwMode="auto">
              <a:xfrm>
                <a:off x="2571" y="2998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5" name="Rectangle 1178"/>
              <p:cNvSpPr>
                <a:spLocks noChangeArrowheads="1"/>
              </p:cNvSpPr>
              <p:nvPr/>
            </p:nvSpPr>
            <p:spPr bwMode="auto">
              <a:xfrm>
                <a:off x="2571" y="2998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6" name="Freeform 1179"/>
              <p:cNvSpPr>
                <a:spLocks/>
              </p:cNvSpPr>
              <p:nvPr/>
            </p:nvSpPr>
            <p:spPr bwMode="auto">
              <a:xfrm>
                <a:off x="2571" y="299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3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7" name="Freeform 1180"/>
              <p:cNvSpPr>
                <a:spLocks/>
              </p:cNvSpPr>
              <p:nvPr/>
            </p:nvSpPr>
            <p:spPr bwMode="auto">
              <a:xfrm>
                <a:off x="2571" y="299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3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8" name="Freeform 1181"/>
              <p:cNvSpPr>
                <a:spLocks/>
              </p:cNvSpPr>
              <p:nvPr/>
            </p:nvSpPr>
            <p:spPr bwMode="auto">
              <a:xfrm>
                <a:off x="2571" y="299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9" name="Freeform 1182"/>
              <p:cNvSpPr>
                <a:spLocks/>
              </p:cNvSpPr>
              <p:nvPr/>
            </p:nvSpPr>
            <p:spPr bwMode="auto">
              <a:xfrm>
                <a:off x="2571" y="299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0" name="Freeform 1183"/>
              <p:cNvSpPr>
                <a:spLocks/>
              </p:cNvSpPr>
              <p:nvPr/>
            </p:nvSpPr>
            <p:spPr bwMode="auto">
              <a:xfrm>
                <a:off x="2571" y="3001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1" name="Freeform 1184"/>
              <p:cNvSpPr>
                <a:spLocks/>
              </p:cNvSpPr>
              <p:nvPr/>
            </p:nvSpPr>
            <p:spPr bwMode="auto">
              <a:xfrm>
                <a:off x="2571" y="3001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2" name="Rectangle 1185"/>
              <p:cNvSpPr>
                <a:spLocks noChangeArrowheads="1"/>
              </p:cNvSpPr>
              <p:nvPr/>
            </p:nvSpPr>
            <p:spPr bwMode="auto">
              <a:xfrm>
                <a:off x="2571" y="3001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3" name="Rectangle 1186"/>
              <p:cNvSpPr>
                <a:spLocks noChangeArrowheads="1"/>
              </p:cNvSpPr>
              <p:nvPr/>
            </p:nvSpPr>
            <p:spPr bwMode="auto">
              <a:xfrm>
                <a:off x="2571" y="3001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4" name="Freeform 1187"/>
              <p:cNvSpPr>
                <a:spLocks/>
              </p:cNvSpPr>
              <p:nvPr/>
            </p:nvSpPr>
            <p:spPr bwMode="auto">
              <a:xfrm>
                <a:off x="2571" y="3001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5" name="Freeform 1188"/>
              <p:cNvSpPr>
                <a:spLocks/>
              </p:cNvSpPr>
              <p:nvPr/>
            </p:nvSpPr>
            <p:spPr bwMode="auto">
              <a:xfrm>
                <a:off x="2571" y="3001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6" name="Freeform 1189"/>
              <p:cNvSpPr>
                <a:spLocks/>
              </p:cNvSpPr>
              <p:nvPr/>
            </p:nvSpPr>
            <p:spPr bwMode="auto">
              <a:xfrm>
                <a:off x="2571" y="3001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7" name="Freeform 1190"/>
              <p:cNvSpPr>
                <a:spLocks/>
              </p:cNvSpPr>
              <p:nvPr/>
            </p:nvSpPr>
            <p:spPr bwMode="auto">
              <a:xfrm>
                <a:off x="2571" y="3001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8" name="Freeform 1191"/>
              <p:cNvSpPr>
                <a:spLocks/>
              </p:cNvSpPr>
              <p:nvPr/>
            </p:nvSpPr>
            <p:spPr bwMode="auto">
              <a:xfrm>
                <a:off x="2571" y="3003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9" name="Freeform 1192"/>
              <p:cNvSpPr>
                <a:spLocks/>
              </p:cNvSpPr>
              <p:nvPr/>
            </p:nvSpPr>
            <p:spPr bwMode="auto">
              <a:xfrm>
                <a:off x="2571" y="3003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0" name="Freeform 1193"/>
              <p:cNvSpPr>
                <a:spLocks/>
              </p:cNvSpPr>
              <p:nvPr/>
            </p:nvSpPr>
            <p:spPr bwMode="auto">
              <a:xfrm>
                <a:off x="2571" y="3003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5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1" name="Freeform 1194"/>
              <p:cNvSpPr>
                <a:spLocks/>
              </p:cNvSpPr>
              <p:nvPr/>
            </p:nvSpPr>
            <p:spPr bwMode="auto">
              <a:xfrm>
                <a:off x="2571" y="3003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5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2" name="Freeform 1195"/>
              <p:cNvSpPr>
                <a:spLocks/>
              </p:cNvSpPr>
              <p:nvPr/>
            </p:nvSpPr>
            <p:spPr bwMode="auto">
              <a:xfrm>
                <a:off x="2573" y="3005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3" name="Freeform 1196"/>
              <p:cNvSpPr>
                <a:spLocks/>
              </p:cNvSpPr>
              <p:nvPr/>
            </p:nvSpPr>
            <p:spPr bwMode="auto">
              <a:xfrm>
                <a:off x="2573" y="3005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4" name="Rectangle 1197"/>
              <p:cNvSpPr>
                <a:spLocks noChangeArrowheads="1"/>
              </p:cNvSpPr>
              <p:nvPr/>
            </p:nvSpPr>
            <p:spPr bwMode="auto">
              <a:xfrm>
                <a:off x="2573" y="3005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5" name="Rectangle 1198"/>
              <p:cNvSpPr>
                <a:spLocks noChangeArrowheads="1"/>
              </p:cNvSpPr>
              <p:nvPr/>
            </p:nvSpPr>
            <p:spPr bwMode="auto">
              <a:xfrm>
                <a:off x="2573" y="3005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6" name="Freeform 1199"/>
              <p:cNvSpPr>
                <a:spLocks/>
              </p:cNvSpPr>
              <p:nvPr/>
            </p:nvSpPr>
            <p:spPr bwMode="auto">
              <a:xfrm>
                <a:off x="2573" y="3005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7" name="Freeform 1200"/>
              <p:cNvSpPr>
                <a:spLocks/>
              </p:cNvSpPr>
              <p:nvPr/>
            </p:nvSpPr>
            <p:spPr bwMode="auto">
              <a:xfrm>
                <a:off x="2573" y="3005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8" name="Rectangle 1201"/>
              <p:cNvSpPr>
                <a:spLocks noChangeArrowheads="1"/>
              </p:cNvSpPr>
              <p:nvPr/>
            </p:nvSpPr>
            <p:spPr bwMode="auto">
              <a:xfrm>
                <a:off x="2573" y="3005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9" name="Rectangle 1202"/>
              <p:cNvSpPr>
                <a:spLocks noChangeArrowheads="1"/>
              </p:cNvSpPr>
              <p:nvPr/>
            </p:nvSpPr>
            <p:spPr bwMode="auto">
              <a:xfrm>
                <a:off x="2573" y="3005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0" name="Freeform 1203"/>
              <p:cNvSpPr>
                <a:spLocks/>
              </p:cNvSpPr>
              <p:nvPr/>
            </p:nvSpPr>
            <p:spPr bwMode="auto">
              <a:xfrm>
                <a:off x="2573" y="300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1" name="Freeform 1204"/>
              <p:cNvSpPr>
                <a:spLocks/>
              </p:cNvSpPr>
              <p:nvPr/>
            </p:nvSpPr>
            <p:spPr bwMode="auto">
              <a:xfrm>
                <a:off x="2573" y="300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2" name="Freeform 1205"/>
              <p:cNvSpPr>
                <a:spLocks/>
              </p:cNvSpPr>
              <p:nvPr/>
            </p:nvSpPr>
            <p:spPr bwMode="auto">
              <a:xfrm>
                <a:off x="2573" y="300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3" name="Freeform 1206"/>
              <p:cNvSpPr>
                <a:spLocks/>
              </p:cNvSpPr>
              <p:nvPr/>
            </p:nvSpPr>
            <p:spPr bwMode="auto">
              <a:xfrm>
                <a:off x="2573" y="3005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4" name="Freeform 1207"/>
              <p:cNvSpPr>
                <a:spLocks/>
              </p:cNvSpPr>
              <p:nvPr/>
            </p:nvSpPr>
            <p:spPr bwMode="auto">
              <a:xfrm>
                <a:off x="2573" y="3007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5" name="Freeform 1208"/>
              <p:cNvSpPr>
                <a:spLocks/>
              </p:cNvSpPr>
              <p:nvPr/>
            </p:nvSpPr>
            <p:spPr bwMode="auto">
              <a:xfrm>
                <a:off x="2573" y="3007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6" name="Rectangle 1209"/>
              <p:cNvSpPr>
                <a:spLocks noChangeArrowheads="1"/>
              </p:cNvSpPr>
              <p:nvPr/>
            </p:nvSpPr>
            <p:spPr bwMode="auto">
              <a:xfrm>
                <a:off x="2573" y="3007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7" name="Rectangle 1210"/>
              <p:cNvSpPr>
                <a:spLocks noChangeArrowheads="1"/>
              </p:cNvSpPr>
              <p:nvPr/>
            </p:nvSpPr>
            <p:spPr bwMode="auto">
              <a:xfrm>
                <a:off x="2573" y="3007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4" name="Group 1412"/>
            <p:cNvGrpSpPr>
              <a:grpSpLocks/>
            </p:cNvGrpSpPr>
            <p:nvPr/>
          </p:nvGrpSpPr>
          <p:grpSpPr bwMode="auto">
            <a:xfrm>
              <a:off x="2571" y="2994"/>
              <a:ext cx="20" cy="34"/>
              <a:chOff x="2571" y="2994"/>
              <a:chExt cx="20" cy="34"/>
            </a:xfrm>
          </p:grpSpPr>
          <p:sp>
            <p:nvSpPr>
              <p:cNvPr id="218" name="Freeform 1212"/>
              <p:cNvSpPr>
                <a:spLocks/>
              </p:cNvSpPr>
              <p:nvPr/>
            </p:nvSpPr>
            <p:spPr bwMode="auto">
              <a:xfrm>
                <a:off x="2573" y="3007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3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1213"/>
              <p:cNvSpPr>
                <a:spLocks/>
              </p:cNvSpPr>
              <p:nvPr/>
            </p:nvSpPr>
            <p:spPr bwMode="auto">
              <a:xfrm>
                <a:off x="2573" y="3007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3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1214"/>
              <p:cNvSpPr>
                <a:spLocks/>
              </p:cNvSpPr>
              <p:nvPr/>
            </p:nvSpPr>
            <p:spPr bwMode="auto">
              <a:xfrm>
                <a:off x="2573" y="3007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1215"/>
              <p:cNvSpPr>
                <a:spLocks/>
              </p:cNvSpPr>
              <p:nvPr/>
            </p:nvSpPr>
            <p:spPr bwMode="auto">
              <a:xfrm>
                <a:off x="2573" y="3007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1216"/>
              <p:cNvSpPr>
                <a:spLocks/>
              </p:cNvSpPr>
              <p:nvPr/>
            </p:nvSpPr>
            <p:spPr bwMode="auto">
              <a:xfrm>
                <a:off x="2573" y="3010"/>
                <a:ext cx="5" cy="0"/>
              </a:xfrm>
              <a:custGeom>
                <a:avLst/>
                <a:gdLst>
                  <a:gd name="T0" fmla="*/ 0 w 5"/>
                  <a:gd name="T1" fmla="*/ 3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1217"/>
              <p:cNvSpPr>
                <a:spLocks/>
              </p:cNvSpPr>
              <p:nvPr/>
            </p:nvSpPr>
            <p:spPr bwMode="auto">
              <a:xfrm>
                <a:off x="2573" y="3010"/>
                <a:ext cx="5" cy="0"/>
              </a:xfrm>
              <a:custGeom>
                <a:avLst/>
                <a:gdLst>
                  <a:gd name="T0" fmla="*/ 0 w 5"/>
                  <a:gd name="T1" fmla="*/ 3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Rectangle 1218"/>
              <p:cNvSpPr>
                <a:spLocks noChangeArrowheads="1"/>
              </p:cNvSpPr>
              <p:nvPr/>
            </p:nvSpPr>
            <p:spPr bwMode="auto">
              <a:xfrm>
                <a:off x="2573" y="3010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Rectangle 1219"/>
              <p:cNvSpPr>
                <a:spLocks noChangeArrowheads="1"/>
              </p:cNvSpPr>
              <p:nvPr/>
            </p:nvSpPr>
            <p:spPr bwMode="auto">
              <a:xfrm>
                <a:off x="2573" y="3010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1220"/>
              <p:cNvSpPr>
                <a:spLocks/>
              </p:cNvSpPr>
              <p:nvPr/>
            </p:nvSpPr>
            <p:spPr bwMode="auto">
              <a:xfrm>
                <a:off x="2576" y="301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1221"/>
              <p:cNvSpPr>
                <a:spLocks/>
              </p:cNvSpPr>
              <p:nvPr/>
            </p:nvSpPr>
            <p:spPr bwMode="auto">
              <a:xfrm>
                <a:off x="2576" y="301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222"/>
              <p:cNvSpPr>
                <a:spLocks/>
              </p:cNvSpPr>
              <p:nvPr/>
            </p:nvSpPr>
            <p:spPr bwMode="auto">
              <a:xfrm>
                <a:off x="2576" y="301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223"/>
              <p:cNvSpPr>
                <a:spLocks/>
              </p:cNvSpPr>
              <p:nvPr/>
            </p:nvSpPr>
            <p:spPr bwMode="auto">
              <a:xfrm>
                <a:off x="2576" y="301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224"/>
              <p:cNvSpPr>
                <a:spLocks/>
              </p:cNvSpPr>
              <p:nvPr/>
            </p:nvSpPr>
            <p:spPr bwMode="auto">
              <a:xfrm>
                <a:off x="2576" y="301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225"/>
              <p:cNvSpPr>
                <a:spLocks/>
              </p:cNvSpPr>
              <p:nvPr/>
            </p:nvSpPr>
            <p:spPr bwMode="auto">
              <a:xfrm>
                <a:off x="2576" y="301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Rectangle 1226"/>
              <p:cNvSpPr>
                <a:spLocks noChangeArrowheads="1"/>
              </p:cNvSpPr>
              <p:nvPr/>
            </p:nvSpPr>
            <p:spPr bwMode="auto">
              <a:xfrm>
                <a:off x="2576" y="3012"/>
                <a:ext cx="4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Rectangle 1227"/>
              <p:cNvSpPr>
                <a:spLocks noChangeArrowheads="1"/>
              </p:cNvSpPr>
              <p:nvPr/>
            </p:nvSpPr>
            <p:spPr bwMode="auto">
              <a:xfrm>
                <a:off x="2576" y="3012"/>
                <a:ext cx="4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228"/>
              <p:cNvSpPr>
                <a:spLocks/>
              </p:cNvSpPr>
              <p:nvPr/>
            </p:nvSpPr>
            <p:spPr bwMode="auto">
              <a:xfrm>
                <a:off x="2576" y="301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229"/>
              <p:cNvSpPr>
                <a:spLocks/>
              </p:cNvSpPr>
              <p:nvPr/>
            </p:nvSpPr>
            <p:spPr bwMode="auto">
              <a:xfrm>
                <a:off x="2576" y="301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230"/>
              <p:cNvSpPr>
                <a:spLocks/>
              </p:cNvSpPr>
              <p:nvPr/>
            </p:nvSpPr>
            <p:spPr bwMode="auto">
              <a:xfrm>
                <a:off x="2576" y="301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1231"/>
              <p:cNvSpPr>
                <a:spLocks/>
              </p:cNvSpPr>
              <p:nvPr/>
            </p:nvSpPr>
            <p:spPr bwMode="auto">
              <a:xfrm>
                <a:off x="2576" y="301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1232"/>
              <p:cNvSpPr>
                <a:spLocks/>
              </p:cNvSpPr>
              <p:nvPr/>
            </p:nvSpPr>
            <p:spPr bwMode="auto">
              <a:xfrm>
                <a:off x="2576" y="3014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1233"/>
              <p:cNvSpPr>
                <a:spLocks/>
              </p:cNvSpPr>
              <p:nvPr/>
            </p:nvSpPr>
            <p:spPr bwMode="auto">
              <a:xfrm>
                <a:off x="2576" y="3014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Rectangle 1234"/>
              <p:cNvSpPr>
                <a:spLocks noChangeArrowheads="1"/>
              </p:cNvSpPr>
              <p:nvPr/>
            </p:nvSpPr>
            <p:spPr bwMode="auto">
              <a:xfrm>
                <a:off x="2576" y="3014"/>
                <a:ext cx="4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Rectangle 1235"/>
              <p:cNvSpPr>
                <a:spLocks noChangeArrowheads="1"/>
              </p:cNvSpPr>
              <p:nvPr/>
            </p:nvSpPr>
            <p:spPr bwMode="auto">
              <a:xfrm>
                <a:off x="2576" y="3014"/>
                <a:ext cx="4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1236"/>
              <p:cNvSpPr>
                <a:spLocks/>
              </p:cNvSpPr>
              <p:nvPr/>
            </p:nvSpPr>
            <p:spPr bwMode="auto">
              <a:xfrm>
                <a:off x="2576" y="3014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1237"/>
              <p:cNvSpPr>
                <a:spLocks/>
              </p:cNvSpPr>
              <p:nvPr/>
            </p:nvSpPr>
            <p:spPr bwMode="auto">
              <a:xfrm>
                <a:off x="2576" y="3014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1238"/>
              <p:cNvSpPr>
                <a:spLocks/>
              </p:cNvSpPr>
              <p:nvPr/>
            </p:nvSpPr>
            <p:spPr bwMode="auto">
              <a:xfrm>
                <a:off x="2576" y="3014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239"/>
              <p:cNvSpPr>
                <a:spLocks/>
              </p:cNvSpPr>
              <p:nvPr/>
            </p:nvSpPr>
            <p:spPr bwMode="auto">
              <a:xfrm>
                <a:off x="2576" y="3014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240"/>
              <p:cNvSpPr>
                <a:spLocks/>
              </p:cNvSpPr>
              <p:nvPr/>
            </p:nvSpPr>
            <p:spPr bwMode="auto">
              <a:xfrm>
                <a:off x="2576" y="3016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241"/>
              <p:cNvSpPr>
                <a:spLocks/>
              </p:cNvSpPr>
              <p:nvPr/>
            </p:nvSpPr>
            <p:spPr bwMode="auto">
              <a:xfrm>
                <a:off x="2576" y="3016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242"/>
              <p:cNvSpPr>
                <a:spLocks/>
              </p:cNvSpPr>
              <p:nvPr/>
            </p:nvSpPr>
            <p:spPr bwMode="auto">
              <a:xfrm>
                <a:off x="2576" y="3016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243"/>
              <p:cNvSpPr>
                <a:spLocks/>
              </p:cNvSpPr>
              <p:nvPr/>
            </p:nvSpPr>
            <p:spPr bwMode="auto">
              <a:xfrm>
                <a:off x="2576" y="3016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244"/>
              <p:cNvSpPr>
                <a:spLocks/>
              </p:cNvSpPr>
              <p:nvPr/>
            </p:nvSpPr>
            <p:spPr bwMode="auto">
              <a:xfrm>
                <a:off x="2578" y="30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245"/>
              <p:cNvSpPr>
                <a:spLocks/>
              </p:cNvSpPr>
              <p:nvPr/>
            </p:nvSpPr>
            <p:spPr bwMode="auto">
              <a:xfrm>
                <a:off x="2578" y="30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Rectangle 1246"/>
              <p:cNvSpPr>
                <a:spLocks noChangeArrowheads="1"/>
              </p:cNvSpPr>
              <p:nvPr/>
            </p:nvSpPr>
            <p:spPr bwMode="auto">
              <a:xfrm>
                <a:off x="2578" y="3019"/>
                <a:ext cx="2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Rectangle 1247"/>
              <p:cNvSpPr>
                <a:spLocks noChangeArrowheads="1"/>
              </p:cNvSpPr>
              <p:nvPr/>
            </p:nvSpPr>
            <p:spPr bwMode="auto">
              <a:xfrm>
                <a:off x="2578" y="3019"/>
                <a:ext cx="2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248"/>
              <p:cNvSpPr>
                <a:spLocks/>
              </p:cNvSpPr>
              <p:nvPr/>
            </p:nvSpPr>
            <p:spPr bwMode="auto">
              <a:xfrm>
                <a:off x="2578" y="30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249"/>
              <p:cNvSpPr>
                <a:spLocks/>
              </p:cNvSpPr>
              <p:nvPr/>
            </p:nvSpPr>
            <p:spPr bwMode="auto">
              <a:xfrm>
                <a:off x="2578" y="30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250"/>
              <p:cNvSpPr>
                <a:spLocks/>
              </p:cNvSpPr>
              <p:nvPr/>
            </p:nvSpPr>
            <p:spPr bwMode="auto">
              <a:xfrm>
                <a:off x="2578" y="3019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251"/>
              <p:cNvSpPr>
                <a:spLocks/>
              </p:cNvSpPr>
              <p:nvPr/>
            </p:nvSpPr>
            <p:spPr bwMode="auto">
              <a:xfrm>
                <a:off x="2578" y="3019"/>
                <a:ext cx="4" cy="0"/>
              </a:xfrm>
              <a:custGeom>
                <a:avLst/>
                <a:gdLst>
                  <a:gd name="T0" fmla="*/ 0 w 4"/>
                  <a:gd name="T1" fmla="*/ 2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252"/>
              <p:cNvSpPr>
                <a:spLocks/>
              </p:cNvSpPr>
              <p:nvPr/>
            </p:nvSpPr>
            <p:spPr bwMode="auto">
              <a:xfrm>
                <a:off x="2578" y="3019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253"/>
              <p:cNvSpPr>
                <a:spLocks/>
              </p:cNvSpPr>
              <p:nvPr/>
            </p:nvSpPr>
            <p:spPr bwMode="auto">
              <a:xfrm>
                <a:off x="2578" y="3019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254"/>
              <p:cNvSpPr>
                <a:spLocks/>
              </p:cNvSpPr>
              <p:nvPr/>
            </p:nvSpPr>
            <p:spPr bwMode="auto">
              <a:xfrm>
                <a:off x="2578" y="3019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255"/>
              <p:cNvSpPr>
                <a:spLocks/>
              </p:cNvSpPr>
              <p:nvPr/>
            </p:nvSpPr>
            <p:spPr bwMode="auto">
              <a:xfrm>
                <a:off x="2578" y="3019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256"/>
              <p:cNvSpPr>
                <a:spLocks/>
              </p:cNvSpPr>
              <p:nvPr/>
            </p:nvSpPr>
            <p:spPr bwMode="auto">
              <a:xfrm>
                <a:off x="2578" y="3021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257"/>
              <p:cNvSpPr>
                <a:spLocks/>
              </p:cNvSpPr>
              <p:nvPr/>
            </p:nvSpPr>
            <p:spPr bwMode="auto">
              <a:xfrm>
                <a:off x="2578" y="3021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Rectangle 1258"/>
              <p:cNvSpPr>
                <a:spLocks noChangeArrowheads="1"/>
              </p:cNvSpPr>
              <p:nvPr/>
            </p:nvSpPr>
            <p:spPr bwMode="auto">
              <a:xfrm>
                <a:off x="2578" y="3021"/>
                <a:ext cx="4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Rectangle 1259"/>
              <p:cNvSpPr>
                <a:spLocks noChangeArrowheads="1"/>
              </p:cNvSpPr>
              <p:nvPr/>
            </p:nvSpPr>
            <p:spPr bwMode="auto">
              <a:xfrm>
                <a:off x="2578" y="3021"/>
                <a:ext cx="4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260"/>
              <p:cNvSpPr>
                <a:spLocks/>
              </p:cNvSpPr>
              <p:nvPr/>
            </p:nvSpPr>
            <p:spPr bwMode="auto">
              <a:xfrm>
                <a:off x="2578" y="302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261"/>
              <p:cNvSpPr>
                <a:spLocks/>
              </p:cNvSpPr>
              <p:nvPr/>
            </p:nvSpPr>
            <p:spPr bwMode="auto">
              <a:xfrm>
                <a:off x="2578" y="302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262"/>
              <p:cNvSpPr>
                <a:spLocks/>
              </p:cNvSpPr>
              <p:nvPr/>
            </p:nvSpPr>
            <p:spPr bwMode="auto">
              <a:xfrm>
                <a:off x="2578" y="302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263"/>
              <p:cNvSpPr>
                <a:spLocks/>
              </p:cNvSpPr>
              <p:nvPr/>
            </p:nvSpPr>
            <p:spPr bwMode="auto">
              <a:xfrm>
                <a:off x="2578" y="302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264"/>
              <p:cNvSpPr>
                <a:spLocks/>
              </p:cNvSpPr>
              <p:nvPr/>
            </p:nvSpPr>
            <p:spPr bwMode="auto">
              <a:xfrm>
                <a:off x="2578" y="3023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265"/>
              <p:cNvSpPr>
                <a:spLocks/>
              </p:cNvSpPr>
              <p:nvPr/>
            </p:nvSpPr>
            <p:spPr bwMode="auto">
              <a:xfrm>
                <a:off x="2578" y="3023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266"/>
              <p:cNvSpPr>
                <a:spLocks/>
              </p:cNvSpPr>
              <p:nvPr/>
            </p:nvSpPr>
            <p:spPr bwMode="auto">
              <a:xfrm>
                <a:off x="2578" y="3023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267"/>
              <p:cNvSpPr>
                <a:spLocks/>
              </p:cNvSpPr>
              <p:nvPr/>
            </p:nvSpPr>
            <p:spPr bwMode="auto">
              <a:xfrm>
                <a:off x="2578" y="3023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268"/>
              <p:cNvSpPr>
                <a:spLocks/>
              </p:cNvSpPr>
              <p:nvPr/>
            </p:nvSpPr>
            <p:spPr bwMode="auto">
              <a:xfrm>
                <a:off x="2580" y="302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269"/>
              <p:cNvSpPr>
                <a:spLocks/>
              </p:cNvSpPr>
              <p:nvPr/>
            </p:nvSpPr>
            <p:spPr bwMode="auto">
              <a:xfrm>
                <a:off x="2580" y="302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Rectangle 1270"/>
              <p:cNvSpPr>
                <a:spLocks noChangeArrowheads="1"/>
              </p:cNvSpPr>
              <p:nvPr/>
            </p:nvSpPr>
            <p:spPr bwMode="auto">
              <a:xfrm>
                <a:off x="2580" y="3025"/>
                <a:ext cx="2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Rectangle 1271"/>
              <p:cNvSpPr>
                <a:spLocks noChangeArrowheads="1"/>
              </p:cNvSpPr>
              <p:nvPr/>
            </p:nvSpPr>
            <p:spPr bwMode="auto">
              <a:xfrm>
                <a:off x="2580" y="3025"/>
                <a:ext cx="2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272"/>
              <p:cNvSpPr>
                <a:spLocks/>
              </p:cNvSpPr>
              <p:nvPr/>
            </p:nvSpPr>
            <p:spPr bwMode="auto">
              <a:xfrm>
                <a:off x="2580" y="302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273"/>
              <p:cNvSpPr>
                <a:spLocks/>
              </p:cNvSpPr>
              <p:nvPr/>
            </p:nvSpPr>
            <p:spPr bwMode="auto">
              <a:xfrm>
                <a:off x="2580" y="302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274"/>
              <p:cNvSpPr>
                <a:spLocks/>
              </p:cNvSpPr>
              <p:nvPr/>
            </p:nvSpPr>
            <p:spPr bwMode="auto">
              <a:xfrm>
                <a:off x="2580" y="302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275"/>
              <p:cNvSpPr>
                <a:spLocks/>
              </p:cNvSpPr>
              <p:nvPr/>
            </p:nvSpPr>
            <p:spPr bwMode="auto">
              <a:xfrm>
                <a:off x="2580" y="302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Rectangle 1276"/>
              <p:cNvSpPr>
                <a:spLocks noChangeArrowheads="1"/>
              </p:cNvSpPr>
              <p:nvPr/>
            </p:nvSpPr>
            <p:spPr bwMode="auto">
              <a:xfrm>
                <a:off x="2580" y="3025"/>
                <a:ext cx="2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Rectangle 1277"/>
              <p:cNvSpPr>
                <a:spLocks noChangeArrowheads="1"/>
              </p:cNvSpPr>
              <p:nvPr/>
            </p:nvSpPr>
            <p:spPr bwMode="auto">
              <a:xfrm>
                <a:off x="2580" y="3025"/>
                <a:ext cx="2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278"/>
              <p:cNvSpPr>
                <a:spLocks/>
              </p:cNvSpPr>
              <p:nvPr/>
            </p:nvSpPr>
            <p:spPr bwMode="auto">
              <a:xfrm>
                <a:off x="2571" y="2994"/>
                <a:ext cx="5" cy="0"/>
              </a:xfrm>
              <a:custGeom>
                <a:avLst/>
                <a:gdLst>
                  <a:gd name="T0" fmla="*/ 0 w 5"/>
                  <a:gd name="T1" fmla="*/ 2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279"/>
              <p:cNvSpPr>
                <a:spLocks/>
              </p:cNvSpPr>
              <p:nvPr/>
            </p:nvSpPr>
            <p:spPr bwMode="auto">
              <a:xfrm>
                <a:off x="2571" y="2994"/>
                <a:ext cx="5" cy="0"/>
              </a:xfrm>
              <a:custGeom>
                <a:avLst/>
                <a:gdLst>
                  <a:gd name="T0" fmla="*/ 0 w 5"/>
                  <a:gd name="T1" fmla="*/ 2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Rectangle 1280"/>
              <p:cNvSpPr>
                <a:spLocks noChangeArrowheads="1"/>
              </p:cNvSpPr>
              <p:nvPr/>
            </p:nvSpPr>
            <p:spPr bwMode="auto">
              <a:xfrm>
                <a:off x="2571" y="2994"/>
                <a:ext cx="5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Rectangle 1281"/>
              <p:cNvSpPr>
                <a:spLocks noChangeArrowheads="1"/>
              </p:cNvSpPr>
              <p:nvPr/>
            </p:nvSpPr>
            <p:spPr bwMode="auto">
              <a:xfrm>
                <a:off x="2571" y="2994"/>
                <a:ext cx="5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282"/>
              <p:cNvSpPr>
                <a:spLocks/>
              </p:cNvSpPr>
              <p:nvPr/>
            </p:nvSpPr>
            <p:spPr bwMode="auto">
              <a:xfrm>
                <a:off x="2573" y="2994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1283"/>
              <p:cNvSpPr>
                <a:spLocks/>
              </p:cNvSpPr>
              <p:nvPr/>
            </p:nvSpPr>
            <p:spPr bwMode="auto">
              <a:xfrm>
                <a:off x="2573" y="2994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Rectangle 1284"/>
              <p:cNvSpPr>
                <a:spLocks noChangeArrowheads="1"/>
              </p:cNvSpPr>
              <p:nvPr/>
            </p:nvSpPr>
            <p:spPr bwMode="auto">
              <a:xfrm>
                <a:off x="2573" y="2994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Rectangle 1285"/>
              <p:cNvSpPr>
                <a:spLocks noChangeArrowheads="1"/>
              </p:cNvSpPr>
              <p:nvPr/>
            </p:nvSpPr>
            <p:spPr bwMode="auto">
              <a:xfrm>
                <a:off x="2573" y="2994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1286"/>
              <p:cNvSpPr>
                <a:spLocks/>
              </p:cNvSpPr>
              <p:nvPr/>
            </p:nvSpPr>
            <p:spPr bwMode="auto">
              <a:xfrm>
                <a:off x="2573" y="2994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1287"/>
              <p:cNvSpPr>
                <a:spLocks/>
              </p:cNvSpPr>
              <p:nvPr/>
            </p:nvSpPr>
            <p:spPr bwMode="auto">
              <a:xfrm>
                <a:off x="2573" y="2994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288"/>
              <p:cNvSpPr>
                <a:spLocks/>
              </p:cNvSpPr>
              <p:nvPr/>
            </p:nvSpPr>
            <p:spPr bwMode="auto">
              <a:xfrm>
                <a:off x="2573" y="2994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289"/>
              <p:cNvSpPr>
                <a:spLocks/>
              </p:cNvSpPr>
              <p:nvPr/>
            </p:nvSpPr>
            <p:spPr bwMode="auto">
              <a:xfrm>
                <a:off x="2573" y="2994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290"/>
              <p:cNvSpPr>
                <a:spLocks/>
              </p:cNvSpPr>
              <p:nvPr/>
            </p:nvSpPr>
            <p:spPr bwMode="auto">
              <a:xfrm>
                <a:off x="2573" y="299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291"/>
              <p:cNvSpPr>
                <a:spLocks/>
              </p:cNvSpPr>
              <p:nvPr/>
            </p:nvSpPr>
            <p:spPr bwMode="auto">
              <a:xfrm>
                <a:off x="2573" y="299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292"/>
              <p:cNvSpPr>
                <a:spLocks/>
              </p:cNvSpPr>
              <p:nvPr/>
            </p:nvSpPr>
            <p:spPr bwMode="auto">
              <a:xfrm>
                <a:off x="2573" y="2996"/>
                <a:ext cx="7" cy="0"/>
              </a:xfrm>
              <a:custGeom>
                <a:avLst/>
                <a:gdLst>
                  <a:gd name="T0" fmla="*/ 0 w 7"/>
                  <a:gd name="T1" fmla="*/ 5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293"/>
              <p:cNvSpPr>
                <a:spLocks/>
              </p:cNvSpPr>
              <p:nvPr/>
            </p:nvSpPr>
            <p:spPr bwMode="auto">
              <a:xfrm>
                <a:off x="2573" y="2996"/>
                <a:ext cx="7" cy="0"/>
              </a:xfrm>
              <a:custGeom>
                <a:avLst/>
                <a:gdLst>
                  <a:gd name="T0" fmla="*/ 0 w 7"/>
                  <a:gd name="T1" fmla="*/ 5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294"/>
              <p:cNvSpPr>
                <a:spLocks/>
              </p:cNvSpPr>
              <p:nvPr/>
            </p:nvSpPr>
            <p:spPr bwMode="auto">
              <a:xfrm>
                <a:off x="2573" y="299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295"/>
              <p:cNvSpPr>
                <a:spLocks/>
              </p:cNvSpPr>
              <p:nvPr/>
            </p:nvSpPr>
            <p:spPr bwMode="auto">
              <a:xfrm>
                <a:off x="2573" y="299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Rectangle 1296"/>
              <p:cNvSpPr>
                <a:spLocks noChangeArrowheads="1"/>
              </p:cNvSpPr>
              <p:nvPr/>
            </p:nvSpPr>
            <p:spPr bwMode="auto">
              <a:xfrm>
                <a:off x="2573" y="2996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Rectangle 1297"/>
              <p:cNvSpPr>
                <a:spLocks noChangeArrowheads="1"/>
              </p:cNvSpPr>
              <p:nvPr/>
            </p:nvSpPr>
            <p:spPr bwMode="auto">
              <a:xfrm>
                <a:off x="2573" y="2996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298"/>
              <p:cNvSpPr>
                <a:spLocks/>
              </p:cNvSpPr>
              <p:nvPr/>
            </p:nvSpPr>
            <p:spPr bwMode="auto">
              <a:xfrm>
                <a:off x="2573" y="2996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3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299"/>
              <p:cNvSpPr>
                <a:spLocks/>
              </p:cNvSpPr>
              <p:nvPr/>
            </p:nvSpPr>
            <p:spPr bwMode="auto">
              <a:xfrm>
                <a:off x="2573" y="2996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3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1300"/>
              <p:cNvSpPr>
                <a:spLocks/>
              </p:cNvSpPr>
              <p:nvPr/>
            </p:nvSpPr>
            <p:spPr bwMode="auto">
              <a:xfrm>
                <a:off x="2573" y="2996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1301"/>
              <p:cNvSpPr>
                <a:spLocks/>
              </p:cNvSpPr>
              <p:nvPr/>
            </p:nvSpPr>
            <p:spPr bwMode="auto">
              <a:xfrm>
                <a:off x="2573" y="2996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1302"/>
              <p:cNvSpPr>
                <a:spLocks/>
              </p:cNvSpPr>
              <p:nvPr/>
            </p:nvSpPr>
            <p:spPr bwMode="auto">
              <a:xfrm>
                <a:off x="2576" y="2998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3 h 3"/>
                  <a:gd name="T4" fmla="*/ 6 w 6"/>
                  <a:gd name="T5" fmla="*/ 3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3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Freeform 1303"/>
              <p:cNvSpPr>
                <a:spLocks/>
              </p:cNvSpPr>
              <p:nvPr/>
            </p:nvSpPr>
            <p:spPr bwMode="auto">
              <a:xfrm>
                <a:off x="2576" y="2998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3 h 3"/>
                  <a:gd name="T4" fmla="*/ 6 w 6"/>
                  <a:gd name="T5" fmla="*/ 3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3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Freeform 1304"/>
              <p:cNvSpPr>
                <a:spLocks/>
              </p:cNvSpPr>
              <p:nvPr/>
            </p:nvSpPr>
            <p:spPr bwMode="auto">
              <a:xfrm>
                <a:off x="2576" y="2998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0 h 3"/>
                  <a:gd name="T4" fmla="*/ 6 w 6"/>
                  <a:gd name="T5" fmla="*/ 3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1305"/>
              <p:cNvSpPr>
                <a:spLocks/>
              </p:cNvSpPr>
              <p:nvPr/>
            </p:nvSpPr>
            <p:spPr bwMode="auto">
              <a:xfrm>
                <a:off x="2576" y="2998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0 h 3"/>
                  <a:gd name="T4" fmla="*/ 6 w 6"/>
                  <a:gd name="T5" fmla="*/ 3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1306"/>
              <p:cNvSpPr>
                <a:spLocks/>
              </p:cNvSpPr>
              <p:nvPr/>
            </p:nvSpPr>
            <p:spPr bwMode="auto">
              <a:xfrm>
                <a:off x="2576" y="300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1307"/>
              <p:cNvSpPr>
                <a:spLocks/>
              </p:cNvSpPr>
              <p:nvPr/>
            </p:nvSpPr>
            <p:spPr bwMode="auto">
              <a:xfrm>
                <a:off x="2576" y="300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Rectangle 1308"/>
              <p:cNvSpPr>
                <a:spLocks noChangeArrowheads="1"/>
              </p:cNvSpPr>
              <p:nvPr/>
            </p:nvSpPr>
            <p:spPr bwMode="auto">
              <a:xfrm>
                <a:off x="2576" y="3001"/>
                <a:ext cx="6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Rectangle 1309"/>
              <p:cNvSpPr>
                <a:spLocks noChangeArrowheads="1"/>
              </p:cNvSpPr>
              <p:nvPr/>
            </p:nvSpPr>
            <p:spPr bwMode="auto">
              <a:xfrm>
                <a:off x="2576" y="3001"/>
                <a:ext cx="6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1310"/>
              <p:cNvSpPr>
                <a:spLocks/>
              </p:cNvSpPr>
              <p:nvPr/>
            </p:nvSpPr>
            <p:spPr bwMode="auto">
              <a:xfrm>
                <a:off x="2576" y="300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1311"/>
              <p:cNvSpPr>
                <a:spLocks/>
              </p:cNvSpPr>
              <p:nvPr/>
            </p:nvSpPr>
            <p:spPr bwMode="auto">
              <a:xfrm>
                <a:off x="2576" y="300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Rectangle 1312"/>
              <p:cNvSpPr>
                <a:spLocks noChangeArrowheads="1"/>
              </p:cNvSpPr>
              <p:nvPr/>
            </p:nvSpPr>
            <p:spPr bwMode="auto">
              <a:xfrm>
                <a:off x="2576" y="3001"/>
                <a:ext cx="6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Rectangle 1313"/>
              <p:cNvSpPr>
                <a:spLocks noChangeArrowheads="1"/>
              </p:cNvSpPr>
              <p:nvPr/>
            </p:nvSpPr>
            <p:spPr bwMode="auto">
              <a:xfrm>
                <a:off x="2576" y="3001"/>
                <a:ext cx="6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1314"/>
              <p:cNvSpPr>
                <a:spLocks/>
              </p:cNvSpPr>
              <p:nvPr/>
            </p:nvSpPr>
            <p:spPr bwMode="auto">
              <a:xfrm>
                <a:off x="2576" y="3001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2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1315"/>
              <p:cNvSpPr>
                <a:spLocks/>
              </p:cNvSpPr>
              <p:nvPr/>
            </p:nvSpPr>
            <p:spPr bwMode="auto">
              <a:xfrm>
                <a:off x="2576" y="3001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2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Freeform 1316"/>
              <p:cNvSpPr>
                <a:spLocks/>
              </p:cNvSpPr>
              <p:nvPr/>
            </p:nvSpPr>
            <p:spPr bwMode="auto">
              <a:xfrm>
                <a:off x="2576" y="3001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1317"/>
              <p:cNvSpPr>
                <a:spLocks/>
              </p:cNvSpPr>
              <p:nvPr/>
            </p:nvSpPr>
            <p:spPr bwMode="auto">
              <a:xfrm>
                <a:off x="2576" y="3001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1318"/>
              <p:cNvSpPr>
                <a:spLocks/>
              </p:cNvSpPr>
              <p:nvPr/>
            </p:nvSpPr>
            <p:spPr bwMode="auto">
              <a:xfrm>
                <a:off x="2576" y="3003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2 w 9"/>
                  <a:gd name="T3" fmla="*/ 2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2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1319"/>
              <p:cNvSpPr>
                <a:spLocks/>
              </p:cNvSpPr>
              <p:nvPr/>
            </p:nvSpPr>
            <p:spPr bwMode="auto">
              <a:xfrm>
                <a:off x="2576" y="3003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2 w 9"/>
                  <a:gd name="T3" fmla="*/ 2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2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1320"/>
              <p:cNvSpPr>
                <a:spLocks/>
              </p:cNvSpPr>
              <p:nvPr/>
            </p:nvSpPr>
            <p:spPr bwMode="auto">
              <a:xfrm>
                <a:off x="2576" y="3003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6 w 9"/>
                  <a:gd name="T3" fmla="*/ 0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6" y="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1321"/>
              <p:cNvSpPr>
                <a:spLocks/>
              </p:cNvSpPr>
              <p:nvPr/>
            </p:nvSpPr>
            <p:spPr bwMode="auto">
              <a:xfrm>
                <a:off x="2576" y="3003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6 w 9"/>
                  <a:gd name="T3" fmla="*/ 0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6" y="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1322"/>
              <p:cNvSpPr>
                <a:spLocks/>
              </p:cNvSpPr>
              <p:nvPr/>
            </p:nvSpPr>
            <p:spPr bwMode="auto">
              <a:xfrm>
                <a:off x="2578" y="3005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1323"/>
              <p:cNvSpPr>
                <a:spLocks/>
              </p:cNvSpPr>
              <p:nvPr/>
            </p:nvSpPr>
            <p:spPr bwMode="auto">
              <a:xfrm>
                <a:off x="2578" y="3005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Rectangle 1324"/>
              <p:cNvSpPr>
                <a:spLocks noChangeArrowheads="1"/>
              </p:cNvSpPr>
              <p:nvPr/>
            </p:nvSpPr>
            <p:spPr bwMode="auto">
              <a:xfrm>
                <a:off x="2578" y="3005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Rectangle 1325"/>
              <p:cNvSpPr>
                <a:spLocks noChangeArrowheads="1"/>
              </p:cNvSpPr>
              <p:nvPr/>
            </p:nvSpPr>
            <p:spPr bwMode="auto">
              <a:xfrm>
                <a:off x="2578" y="3005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1326"/>
              <p:cNvSpPr>
                <a:spLocks/>
              </p:cNvSpPr>
              <p:nvPr/>
            </p:nvSpPr>
            <p:spPr bwMode="auto">
              <a:xfrm>
                <a:off x="2578" y="3005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1327"/>
              <p:cNvSpPr>
                <a:spLocks/>
              </p:cNvSpPr>
              <p:nvPr/>
            </p:nvSpPr>
            <p:spPr bwMode="auto">
              <a:xfrm>
                <a:off x="2578" y="3005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Rectangle 1328"/>
              <p:cNvSpPr>
                <a:spLocks noChangeArrowheads="1"/>
              </p:cNvSpPr>
              <p:nvPr/>
            </p:nvSpPr>
            <p:spPr bwMode="auto">
              <a:xfrm>
                <a:off x="2578" y="3005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Rectangle 1329"/>
              <p:cNvSpPr>
                <a:spLocks noChangeArrowheads="1"/>
              </p:cNvSpPr>
              <p:nvPr/>
            </p:nvSpPr>
            <p:spPr bwMode="auto">
              <a:xfrm>
                <a:off x="2578" y="3005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1330"/>
              <p:cNvSpPr>
                <a:spLocks/>
              </p:cNvSpPr>
              <p:nvPr/>
            </p:nvSpPr>
            <p:spPr bwMode="auto">
              <a:xfrm>
                <a:off x="2578" y="300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1331"/>
              <p:cNvSpPr>
                <a:spLocks/>
              </p:cNvSpPr>
              <p:nvPr/>
            </p:nvSpPr>
            <p:spPr bwMode="auto">
              <a:xfrm>
                <a:off x="2578" y="300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1332"/>
              <p:cNvSpPr>
                <a:spLocks/>
              </p:cNvSpPr>
              <p:nvPr/>
            </p:nvSpPr>
            <p:spPr bwMode="auto">
              <a:xfrm>
                <a:off x="2578" y="300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1333"/>
              <p:cNvSpPr>
                <a:spLocks/>
              </p:cNvSpPr>
              <p:nvPr/>
            </p:nvSpPr>
            <p:spPr bwMode="auto">
              <a:xfrm>
                <a:off x="2578" y="300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Freeform 1334"/>
              <p:cNvSpPr>
                <a:spLocks/>
              </p:cNvSpPr>
              <p:nvPr/>
            </p:nvSpPr>
            <p:spPr bwMode="auto">
              <a:xfrm>
                <a:off x="2578" y="3007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1335"/>
              <p:cNvSpPr>
                <a:spLocks/>
              </p:cNvSpPr>
              <p:nvPr/>
            </p:nvSpPr>
            <p:spPr bwMode="auto">
              <a:xfrm>
                <a:off x="2578" y="3007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Rectangle 1336"/>
              <p:cNvSpPr>
                <a:spLocks noChangeArrowheads="1"/>
              </p:cNvSpPr>
              <p:nvPr/>
            </p:nvSpPr>
            <p:spPr bwMode="auto">
              <a:xfrm>
                <a:off x="2578" y="3007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Rectangle 1337"/>
              <p:cNvSpPr>
                <a:spLocks noChangeArrowheads="1"/>
              </p:cNvSpPr>
              <p:nvPr/>
            </p:nvSpPr>
            <p:spPr bwMode="auto">
              <a:xfrm>
                <a:off x="2578" y="3007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1338"/>
              <p:cNvSpPr>
                <a:spLocks/>
              </p:cNvSpPr>
              <p:nvPr/>
            </p:nvSpPr>
            <p:spPr bwMode="auto">
              <a:xfrm>
                <a:off x="2578" y="300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3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1339"/>
              <p:cNvSpPr>
                <a:spLocks/>
              </p:cNvSpPr>
              <p:nvPr/>
            </p:nvSpPr>
            <p:spPr bwMode="auto">
              <a:xfrm>
                <a:off x="2578" y="300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3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Freeform 1340"/>
              <p:cNvSpPr>
                <a:spLocks/>
              </p:cNvSpPr>
              <p:nvPr/>
            </p:nvSpPr>
            <p:spPr bwMode="auto">
              <a:xfrm>
                <a:off x="2578" y="300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1341"/>
              <p:cNvSpPr>
                <a:spLocks/>
              </p:cNvSpPr>
              <p:nvPr/>
            </p:nvSpPr>
            <p:spPr bwMode="auto">
              <a:xfrm>
                <a:off x="2578" y="300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1342"/>
              <p:cNvSpPr>
                <a:spLocks/>
              </p:cNvSpPr>
              <p:nvPr/>
            </p:nvSpPr>
            <p:spPr bwMode="auto">
              <a:xfrm>
                <a:off x="2578" y="301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1343"/>
              <p:cNvSpPr>
                <a:spLocks/>
              </p:cNvSpPr>
              <p:nvPr/>
            </p:nvSpPr>
            <p:spPr bwMode="auto">
              <a:xfrm>
                <a:off x="2578" y="301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Rectangle 1344"/>
              <p:cNvSpPr>
                <a:spLocks noChangeArrowheads="1"/>
              </p:cNvSpPr>
              <p:nvPr/>
            </p:nvSpPr>
            <p:spPr bwMode="auto">
              <a:xfrm>
                <a:off x="2578" y="3010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Rectangle 1345"/>
              <p:cNvSpPr>
                <a:spLocks noChangeArrowheads="1"/>
              </p:cNvSpPr>
              <p:nvPr/>
            </p:nvSpPr>
            <p:spPr bwMode="auto">
              <a:xfrm>
                <a:off x="2578" y="3010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Freeform 1346"/>
              <p:cNvSpPr>
                <a:spLocks/>
              </p:cNvSpPr>
              <p:nvPr/>
            </p:nvSpPr>
            <p:spPr bwMode="auto">
              <a:xfrm>
                <a:off x="2578" y="301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2 w 9"/>
                  <a:gd name="T3" fmla="*/ 2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2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Freeform 1347"/>
              <p:cNvSpPr>
                <a:spLocks/>
              </p:cNvSpPr>
              <p:nvPr/>
            </p:nvSpPr>
            <p:spPr bwMode="auto">
              <a:xfrm>
                <a:off x="2578" y="301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2 w 9"/>
                  <a:gd name="T3" fmla="*/ 2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2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Freeform 1348"/>
              <p:cNvSpPr>
                <a:spLocks/>
              </p:cNvSpPr>
              <p:nvPr/>
            </p:nvSpPr>
            <p:spPr bwMode="auto">
              <a:xfrm>
                <a:off x="2578" y="301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7 w 9"/>
                  <a:gd name="T3" fmla="*/ 0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Freeform 1349"/>
              <p:cNvSpPr>
                <a:spLocks/>
              </p:cNvSpPr>
              <p:nvPr/>
            </p:nvSpPr>
            <p:spPr bwMode="auto">
              <a:xfrm>
                <a:off x="2578" y="301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7 w 9"/>
                  <a:gd name="T3" fmla="*/ 0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Freeform 1350"/>
              <p:cNvSpPr>
                <a:spLocks/>
              </p:cNvSpPr>
              <p:nvPr/>
            </p:nvSpPr>
            <p:spPr bwMode="auto">
              <a:xfrm>
                <a:off x="2580" y="3012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1351"/>
              <p:cNvSpPr>
                <a:spLocks/>
              </p:cNvSpPr>
              <p:nvPr/>
            </p:nvSpPr>
            <p:spPr bwMode="auto">
              <a:xfrm>
                <a:off x="2580" y="3012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Rectangle 1352"/>
              <p:cNvSpPr>
                <a:spLocks noChangeArrowheads="1"/>
              </p:cNvSpPr>
              <p:nvPr/>
            </p:nvSpPr>
            <p:spPr bwMode="auto">
              <a:xfrm>
                <a:off x="2580" y="3012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Rectangle 1353"/>
              <p:cNvSpPr>
                <a:spLocks noChangeArrowheads="1"/>
              </p:cNvSpPr>
              <p:nvPr/>
            </p:nvSpPr>
            <p:spPr bwMode="auto">
              <a:xfrm>
                <a:off x="2580" y="3012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Freeform 1354"/>
              <p:cNvSpPr>
                <a:spLocks/>
              </p:cNvSpPr>
              <p:nvPr/>
            </p:nvSpPr>
            <p:spPr bwMode="auto">
              <a:xfrm>
                <a:off x="2580" y="3012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Freeform 1355"/>
              <p:cNvSpPr>
                <a:spLocks/>
              </p:cNvSpPr>
              <p:nvPr/>
            </p:nvSpPr>
            <p:spPr bwMode="auto">
              <a:xfrm>
                <a:off x="2580" y="3012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Freeform 1356"/>
              <p:cNvSpPr>
                <a:spLocks/>
              </p:cNvSpPr>
              <p:nvPr/>
            </p:nvSpPr>
            <p:spPr bwMode="auto">
              <a:xfrm>
                <a:off x="2580" y="3012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Freeform 1357"/>
              <p:cNvSpPr>
                <a:spLocks/>
              </p:cNvSpPr>
              <p:nvPr/>
            </p:nvSpPr>
            <p:spPr bwMode="auto">
              <a:xfrm>
                <a:off x="2580" y="3012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Freeform 1358"/>
              <p:cNvSpPr>
                <a:spLocks/>
              </p:cNvSpPr>
              <p:nvPr/>
            </p:nvSpPr>
            <p:spPr bwMode="auto">
              <a:xfrm>
                <a:off x="2580" y="301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Freeform 1359"/>
              <p:cNvSpPr>
                <a:spLocks/>
              </p:cNvSpPr>
              <p:nvPr/>
            </p:nvSpPr>
            <p:spPr bwMode="auto">
              <a:xfrm>
                <a:off x="2580" y="301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Rectangle 1360"/>
              <p:cNvSpPr>
                <a:spLocks noChangeArrowheads="1"/>
              </p:cNvSpPr>
              <p:nvPr/>
            </p:nvSpPr>
            <p:spPr bwMode="auto">
              <a:xfrm>
                <a:off x="2580" y="3014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Rectangle 1361"/>
              <p:cNvSpPr>
                <a:spLocks noChangeArrowheads="1"/>
              </p:cNvSpPr>
              <p:nvPr/>
            </p:nvSpPr>
            <p:spPr bwMode="auto">
              <a:xfrm>
                <a:off x="2580" y="3014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Freeform 1362"/>
              <p:cNvSpPr>
                <a:spLocks/>
              </p:cNvSpPr>
              <p:nvPr/>
            </p:nvSpPr>
            <p:spPr bwMode="auto">
              <a:xfrm>
                <a:off x="2580" y="301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9" name="Freeform 1363"/>
              <p:cNvSpPr>
                <a:spLocks/>
              </p:cNvSpPr>
              <p:nvPr/>
            </p:nvSpPr>
            <p:spPr bwMode="auto">
              <a:xfrm>
                <a:off x="2580" y="301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Freeform 1364"/>
              <p:cNvSpPr>
                <a:spLocks/>
              </p:cNvSpPr>
              <p:nvPr/>
            </p:nvSpPr>
            <p:spPr bwMode="auto">
              <a:xfrm>
                <a:off x="2580" y="301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Freeform 1365"/>
              <p:cNvSpPr>
                <a:spLocks/>
              </p:cNvSpPr>
              <p:nvPr/>
            </p:nvSpPr>
            <p:spPr bwMode="auto">
              <a:xfrm>
                <a:off x="2580" y="301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Freeform 1366"/>
              <p:cNvSpPr>
                <a:spLocks/>
              </p:cNvSpPr>
              <p:nvPr/>
            </p:nvSpPr>
            <p:spPr bwMode="auto">
              <a:xfrm>
                <a:off x="2580" y="301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1367"/>
              <p:cNvSpPr>
                <a:spLocks/>
              </p:cNvSpPr>
              <p:nvPr/>
            </p:nvSpPr>
            <p:spPr bwMode="auto">
              <a:xfrm>
                <a:off x="2580" y="301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Rectangle 1368"/>
              <p:cNvSpPr>
                <a:spLocks noChangeArrowheads="1"/>
              </p:cNvSpPr>
              <p:nvPr/>
            </p:nvSpPr>
            <p:spPr bwMode="auto">
              <a:xfrm>
                <a:off x="2580" y="3016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Rectangle 1369"/>
              <p:cNvSpPr>
                <a:spLocks noChangeArrowheads="1"/>
              </p:cNvSpPr>
              <p:nvPr/>
            </p:nvSpPr>
            <p:spPr bwMode="auto">
              <a:xfrm>
                <a:off x="2580" y="3016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Freeform 1370"/>
              <p:cNvSpPr>
                <a:spLocks/>
              </p:cNvSpPr>
              <p:nvPr/>
            </p:nvSpPr>
            <p:spPr bwMode="auto">
              <a:xfrm>
                <a:off x="2580" y="301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7" name="Freeform 1371"/>
              <p:cNvSpPr>
                <a:spLocks/>
              </p:cNvSpPr>
              <p:nvPr/>
            </p:nvSpPr>
            <p:spPr bwMode="auto">
              <a:xfrm>
                <a:off x="2580" y="301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8" name="Rectangle 1372"/>
              <p:cNvSpPr>
                <a:spLocks noChangeArrowheads="1"/>
              </p:cNvSpPr>
              <p:nvPr/>
            </p:nvSpPr>
            <p:spPr bwMode="auto">
              <a:xfrm>
                <a:off x="2580" y="3016"/>
                <a:ext cx="7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9" name="Rectangle 1373"/>
              <p:cNvSpPr>
                <a:spLocks noChangeArrowheads="1"/>
              </p:cNvSpPr>
              <p:nvPr/>
            </p:nvSpPr>
            <p:spPr bwMode="auto">
              <a:xfrm>
                <a:off x="2580" y="3016"/>
                <a:ext cx="7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0" name="Freeform 1374"/>
              <p:cNvSpPr>
                <a:spLocks/>
              </p:cNvSpPr>
              <p:nvPr/>
            </p:nvSpPr>
            <p:spPr bwMode="auto">
              <a:xfrm>
                <a:off x="2580" y="3016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3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Freeform 1375"/>
              <p:cNvSpPr>
                <a:spLocks/>
              </p:cNvSpPr>
              <p:nvPr/>
            </p:nvSpPr>
            <p:spPr bwMode="auto">
              <a:xfrm>
                <a:off x="2580" y="3016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3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2" name="Freeform 1376"/>
              <p:cNvSpPr>
                <a:spLocks/>
              </p:cNvSpPr>
              <p:nvPr/>
            </p:nvSpPr>
            <p:spPr bwMode="auto">
              <a:xfrm>
                <a:off x="2580" y="3016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7 w 9"/>
                  <a:gd name="T3" fmla="*/ 0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3" name="Freeform 1377"/>
              <p:cNvSpPr>
                <a:spLocks/>
              </p:cNvSpPr>
              <p:nvPr/>
            </p:nvSpPr>
            <p:spPr bwMode="auto">
              <a:xfrm>
                <a:off x="2580" y="3016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7 w 9"/>
                  <a:gd name="T3" fmla="*/ 0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Freeform 1378"/>
              <p:cNvSpPr>
                <a:spLocks/>
              </p:cNvSpPr>
              <p:nvPr/>
            </p:nvSpPr>
            <p:spPr bwMode="auto">
              <a:xfrm>
                <a:off x="2580" y="301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9 w 9"/>
                  <a:gd name="T3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Freeform 1379"/>
              <p:cNvSpPr>
                <a:spLocks/>
              </p:cNvSpPr>
              <p:nvPr/>
            </p:nvSpPr>
            <p:spPr bwMode="auto">
              <a:xfrm>
                <a:off x="2580" y="301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9 w 9"/>
                  <a:gd name="T3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Rectangle 1380"/>
              <p:cNvSpPr>
                <a:spLocks noChangeArrowheads="1"/>
              </p:cNvSpPr>
              <p:nvPr/>
            </p:nvSpPr>
            <p:spPr bwMode="auto">
              <a:xfrm>
                <a:off x="2580" y="3019"/>
                <a:ext cx="9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7" name="Rectangle 1381"/>
              <p:cNvSpPr>
                <a:spLocks noChangeArrowheads="1"/>
              </p:cNvSpPr>
              <p:nvPr/>
            </p:nvSpPr>
            <p:spPr bwMode="auto">
              <a:xfrm>
                <a:off x="2580" y="3019"/>
                <a:ext cx="9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1382"/>
              <p:cNvSpPr>
                <a:spLocks/>
              </p:cNvSpPr>
              <p:nvPr/>
            </p:nvSpPr>
            <p:spPr bwMode="auto">
              <a:xfrm>
                <a:off x="2580" y="3019"/>
                <a:ext cx="9" cy="0"/>
              </a:xfrm>
              <a:custGeom>
                <a:avLst/>
                <a:gdLst>
                  <a:gd name="T0" fmla="*/ 0 w 9"/>
                  <a:gd name="T1" fmla="*/ 2 w 9"/>
                  <a:gd name="T2" fmla="*/ 9 w 9"/>
                  <a:gd name="T3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2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9" name="Freeform 1383"/>
              <p:cNvSpPr>
                <a:spLocks/>
              </p:cNvSpPr>
              <p:nvPr/>
            </p:nvSpPr>
            <p:spPr bwMode="auto">
              <a:xfrm>
                <a:off x="2580" y="3019"/>
                <a:ext cx="9" cy="0"/>
              </a:xfrm>
              <a:custGeom>
                <a:avLst/>
                <a:gdLst>
                  <a:gd name="T0" fmla="*/ 0 w 9"/>
                  <a:gd name="T1" fmla="*/ 2 w 9"/>
                  <a:gd name="T2" fmla="*/ 9 w 9"/>
                  <a:gd name="T3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2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0" name="Rectangle 1384"/>
              <p:cNvSpPr>
                <a:spLocks noChangeArrowheads="1"/>
              </p:cNvSpPr>
              <p:nvPr/>
            </p:nvSpPr>
            <p:spPr bwMode="auto">
              <a:xfrm>
                <a:off x="2580" y="3019"/>
                <a:ext cx="9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1" name="Rectangle 1385"/>
              <p:cNvSpPr>
                <a:spLocks noChangeArrowheads="1"/>
              </p:cNvSpPr>
              <p:nvPr/>
            </p:nvSpPr>
            <p:spPr bwMode="auto">
              <a:xfrm>
                <a:off x="2580" y="3019"/>
                <a:ext cx="9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2" name="Freeform 1386"/>
              <p:cNvSpPr>
                <a:spLocks/>
              </p:cNvSpPr>
              <p:nvPr/>
            </p:nvSpPr>
            <p:spPr bwMode="auto">
              <a:xfrm>
                <a:off x="2582" y="3019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2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3" name="Freeform 1387"/>
              <p:cNvSpPr>
                <a:spLocks/>
              </p:cNvSpPr>
              <p:nvPr/>
            </p:nvSpPr>
            <p:spPr bwMode="auto">
              <a:xfrm>
                <a:off x="2582" y="3019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2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Freeform 1388"/>
              <p:cNvSpPr>
                <a:spLocks/>
              </p:cNvSpPr>
              <p:nvPr/>
            </p:nvSpPr>
            <p:spPr bwMode="auto">
              <a:xfrm>
                <a:off x="2582" y="3019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7 w 9"/>
                  <a:gd name="T3" fmla="*/ 0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1389"/>
              <p:cNvSpPr>
                <a:spLocks/>
              </p:cNvSpPr>
              <p:nvPr/>
            </p:nvSpPr>
            <p:spPr bwMode="auto">
              <a:xfrm>
                <a:off x="2582" y="3019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7 w 9"/>
                  <a:gd name="T3" fmla="*/ 0 h 2"/>
                  <a:gd name="T4" fmla="*/ 9 w 9"/>
                  <a:gd name="T5" fmla="*/ 2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Freeform 1390"/>
              <p:cNvSpPr>
                <a:spLocks/>
              </p:cNvSpPr>
              <p:nvPr/>
            </p:nvSpPr>
            <p:spPr bwMode="auto">
              <a:xfrm>
                <a:off x="2582" y="302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Freeform 1391"/>
              <p:cNvSpPr>
                <a:spLocks/>
              </p:cNvSpPr>
              <p:nvPr/>
            </p:nvSpPr>
            <p:spPr bwMode="auto">
              <a:xfrm>
                <a:off x="2582" y="302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Freeform 1392"/>
              <p:cNvSpPr>
                <a:spLocks/>
              </p:cNvSpPr>
              <p:nvPr/>
            </p:nvSpPr>
            <p:spPr bwMode="auto">
              <a:xfrm>
                <a:off x="2582" y="3021"/>
                <a:ext cx="9" cy="0"/>
              </a:xfrm>
              <a:custGeom>
                <a:avLst/>
                <a:gdLst>
                  <a:gd name="T0" fmla="*/ 0 w 9"/>
                  <a:gd name="T1" fmla="*/ 9 w 9"/>
                  <a:gd name="T2" fmla="*/ 7 w 9"/>
                  <a:gd name="T3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9" name="Freeform 1393"/>
              <p:cNvSpPr>
                <a:spLocks/>
              </p:cNvSpPr>
              <p:nvPr/>
            </p:nvSpPr>
            <p:spPr bwMode="auto">
              <a:xfrm>
                <a:off x="2582" y="3021"/>
                <a:ext cx="9" cy="0"/>
              </a:xfrm>
              <a:custGeom>
                <a:avLst/>
                <a:gdLst>
                  <a:gd name="T0" fmla="*/ 0 w 9"/>
                  <a:gd name="T1" fmla="*/ 9 w 9"/>
                  <a:gd name="T2" fmla="*/ 7 w 9"/>
                  <a:gd name="T3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0" name="Freeform 1394"/>
              <p:cNvSpPr>
                <a:spLocks/>
              </p:cNvSpPr>
              <p:nvPr/>
            </p:nvSpPr>
            <p:spPr bwMode="auto">
              <a:xfrm>
                <a:off x="2582" y="302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Freeform 1395"/>
              <p:cNvSpPr>
                <a:spLocks/>
              </p:cNvSpPr>
              <p:nvPr/>
            </p:nvSpPr>
            <p:spPr bwMode="auto">
              <a:xfrm>
                <a:off x="2582" y="302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2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2" name="Freeform 1396"/>
              <p:cNvSpPr>
                <a:spLocks/>
              </p:cNvSpPr>
              <p:nvPr/>
            </p:nvSpPr>
            <p:spPr bwMode="auto">
              <a:xfrm>
                <a:off x="2582" y="302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Freeform 1397"/>
              <p:cNvSpPr>
                <a:spLocks/>
              </p:cNvSpPr>
              <p:nvPr/>
            </p:nvSpPr>
            <p:spPr bwMode="auto">
              <a:xfrm>
                <a:off x="2582" y="302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4" name="Freeform 1398"/>
              <p:cNvSpPr>
                <a:spLocks/>
              </p:cNvSpPr>
              <p:nvPr/>
            </p:nvSpPr>
            <p:spPr bwMode="auto">
              <a:xfrm>
                <a:off x="2582" y="3023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5" name="Freeform 1399"/>
              <p:cNvSpPr>
                <a:spLocks/>
              </p:cNvSpPr>
              <p:nvPr/>
            </p:nvSpPr>
            <p:spPr bwMode="auto">
              <a:xfrm>
                <a:off x="2582" y="3023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6" name="Freeform 1400"/>
              <p:cNvSpPr>
                <a:spLocks/>
              </p:cNvSpPr>
              <p:nvPr/>
            </p:nvSpPr>
            <p:spPr bwMode="auto">
              <a:xfrm>
                <a:off x="2582" y="3023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5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7" name="Freeform 1401"/>
              <p:cNvSpPr>
                <a:spLocks/>
              </p:cNvSpPr>
              <p:nvPr/>
            </p:nvSpPr>
            <p:spPr bwMode="auto">
              <a:xfrm>
                <a:off x="2582" y="3023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5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8" name="Freeform 1402"/>
              <p:cNvSpPr>
                <a:spLocks/>
              </p:cNvSpPr>
              <p:nvPr/>
            </p:nvSpPr>
            <p:spPr bwMode="auto">
              <a:xfrm>
                <a:off x="2582" y="302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9" name="Freeform 1403"/>
              <p:cNvSpPr>
                <a:spLocks/>
              </p:cNvSpPr>
              <p:nvPr/>
            </p:nvSpPr>
            <p:spPr bwMode="auto">
              <a:xfrm>
                <a:off x="2582" y="302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0" name="Freeform 1404"/>
              <p:cNvSpPr>
                <a:spLocks/>
              </p:cNvSpPr>
              <p:nvPr/>
            </p:nvSpPr>
            <p:spPr bwMode="auto">
              <a:xfrm>
                <a:off x="2582" y="3023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1" name="Freeform 1405"/>
              <p:cNvSpPr>
                <a:spLocks/>
              </p:cNvSpPr>
              <p:nvPr/>
            </p:nvSpPr>
            <p:spPr bwMode="auto">
              <a:xfrm>
                <a:off x="2582" y="3023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2" name="Freeform 1406"/>
              <p:cNvSpPr>
                <a:spLocks/>
              </p:cNvSpPr>
              <p:nvPr/>
            </p:nvSpPr>
            <p:spPr bwMode="auto">
              <a:xfrm>
                <a:off x="2582" y="302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3" name="Freeform 1407"/>
              <p:cNvSpPr>
                <a:spLocks/>
              </p:cNvSpPr>
              <p:nvPr/>
            </p:nvSpPr>
            <p:spPr bwMode="auto">
              <a:xfrm>
                <a:off x="2582" y="302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4" name="Freeform 1408"/>
              <p:cNvSpPr>
                <a:spLocks/>
              </p:cNvSpPr>
              <p:nvPr/>
            </p:nvSpPr>
            <p:spPr bwMode="auto">
              <a:xfrm>
                <a:off x="2582" y="3025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5" name="Freeform 1409"/>
              <p:cNvSpPr>
                <a:spLocks/>
              </p:cNvSpPr>
              <p:nvPr/>
            </p:nvSpPr>
            <p:spPr bwMode="auto">
              <a:xfrm>
                <a:off x="2582" y="3025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DB000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6" name="Rectangle 1410"/>
              <p:cNvSpPr>
                <a:spLocks noChangeArrowheads="1"/>
              </p:cNvSpPr>
              <p:nvPr/>
            </p:nvSpPr>
            <p:spPr bwMode="auto">
              <a:xfrm>
                <a:off x="2582" y="3025"/>
                <a:ext cx="3" cy="1"/>
              </a:xfrm>
              <a:prstGeom prst="rect">
                <a:avLst/>
              </a:prstGeom>
              <a:solidFill>
                <a:srgbClr val="DB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7" name="Rectangle 1411"/>
              <p:cNvSpPr>
                <a:spLocks noChangeArrowheads="1"/>
              </p:cNvSpPr>
              <p:nvPr/>
            </p:nvSpPr>
            <p:spPr bwMode="auto">
              <a:xfrm>
                <a:off x="2582" y="3025"/>
                <a:ext cx="3" cy="1"/>
              </a:xfrm>
              <a:prstGeom prst="rect">
                <a:avLst/>
              </a:prstGeom>
              <a:noFill/>
              <a:ln w="0">
                <a:solidFill>
                  <a:srgbClr val="DB000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618" name="26 Flecha derecha"/>
          <p:cNvSpPr/>
          <p:nvPr/>
        </p:nvSpPr>
        <p:spPr>
          <a:xfrm>
            <a:off x="5389777" y="4910559"/>
            <a:ext cx="1534436" cy="4476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MX" sz="1200" dirty="0" smtClean="0">
                <a:solidFill>
                  <a:srgbClr val="FFFFFF"/>
                </a:solidFill>
                <a:latin typeface="Calibri" pitchFamily="34" charset="0"/>
              </a:rPr>
              <a:t>Chao Bajo</a:t>
            </a:r>
            <a:endParaRPr lang="es-ES" sz="1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19" name="26 Flecha derecha"/>
          <p:cNvSpPr/>
          <p:nvPr/>
        </p:nvSpPr>
        <p:spPr>
          <a:xfrm flipH="1">
            <a:off x="6114908" y="3386450"/>
            <a:ext cx="1534436" cy="4476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MX" sz="1200" dirty="0" smtClean="0">
                <a:solidFill>
                  <a:srgbClr val="FFFFFF"/>
                </a:solidFill>
                <a:latin typeface="Calibri" pitchFamily="34" charset="0"/>
              </a:rPr>
              <a:t>Lotes Salaverry (3)</a:t>
            </a:r>
            <a:endParaRPr lang="es-ES" sz="1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20" name="18 Flecha derecha"/>
          <p:cNvSpPr/>
          <p:nvPr/>
        </p:nvSpPr>
        <p:spPr>
          <a:xfrm>
            <a:off x="4019538" y="2547690"/>
            <a:ext cx="1272542" cy="449262"/>
          </a:xfrm>
          <a:prstGeom prst="rightArrow">
            <a:avLst>
              <a:gd name="adj1" fmla="val 50000"/>
              <a:gd name="adj2" fmla="val 54000"/>
            </a:avLst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s-ES" sz="1200" dirty="0">
                <a:solidFill>
                  <a:srgbClr val="FFFFFF"/>
                </a:solidFill>
              </a:rPr>
              <a:t>El Tablazo I</a:t>
            </a:r>
          </a:p>
        </p:txBody>
      </p:sp>
      <p:sp>
        <p:nvSpPr>
          <p:cNvPr id="1621" name="18 Flecha derecha"/>
          <p:cNvSpPr/>
          <p:nvPr/>
        </p:nvSpPr>
        <p:spPr>
          <a:xfrm flipH="1">
            <a:off x="5364088" y="2475682"/>
            <a:ext cx="1272542" cy="449262"/>
          </a:xfrm>
          <a:prstGeom prst="rightArrow">
            <a:avLst>
              <a:gd name="adj1" fmla="val 50000"/>
              <a:gd name="adj2" fmla="val 54000"/>
            </a:avLst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s-MX" sz="1200" dirty="0" smtClean="0">
                <a:solidFill>
                  <a:srgbClr val="FFFFFF"/>
                </a:solidFill>
              </a:rPr>
              <a:t>GRLL </a:t>
            </a:r>
            <a:r>
              <a:rPr lang="es-MX" sz="1200" dirty="0">
                <a:solidFill>
                  <a:srgbClr val="FFFFFF"/>
                </a:solidFill>
              </a:rPr>
              <a:t>(2)</a:t>
            </a:r>
            <a:endParaRPr lang="es-E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" grpId="0" animBg="1"/>
      <p:bldP spid="1619" grpId="0" animBg="1"/>
      <p:bldP spid="1620" grpId="0" animBg="1"/>
      <p:bldP spid="16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pPr eaLnBrk="1" hangingPunct="1"/>
            <a:r>
              <a:rPr lang="es-ES" sz="2800" smtClean="0"/>
              <a:t>CONTENIDO</a:t>
            </a:r>
          </a:p>
        </p:txBody>
      </p:sp>
      <p:sp>
        <p:nvSpPr>
          <p:cNvPr id="6147" name="2 Marcador de contenido"/>
          <p:cNvSpPr>
            <a:spLocks/>
          </p:cNvSpPr>
          <p:nvPr/>
        </p:nvSpPr>
        <p:spPr bwMode="auto">
          <a:xfrm>
            <a:off x="3851275" y="3105770"/>
            <a:ext cx="49323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rgbClr val="7F7F7F"/>
                </a:solidFill>
                <a:latin typeface="Calibri" panose="020F0502020204030204" pitchFamily="34" charset="0"/>
              </a:rPr>
              <a:t>Terrenos convocados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b="1" dirty="0" smtClean="0">
                <a:latin typeface="Calibri" panose="020F0502020204030204" pitchFamily="34" charset="0"/>
              </a:rPr>
              <a:t>Potencialidades</a:t>
            </a:r>
            <a:endParaRPr lang="es-PE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 smtClean="0">
                <a:solidFill>
                  <a:srgbClr val="7F7F7F"/>
                </a:solidFill>
                <a:latin typeface="Calibri" panose="020F0502020204030204" pitchFamily="34" charset="0"/>
              </a:rPr>
              <a:t>Línea de tiempo</a:t>
            </a:r>
            <a:endParaRPr lang="es-PE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7F7F7F"/>
                </a:solidFill>
                <a:latin typeface="Calibri" panose="020F0502020204030204" pitchFamily="34" charset="0"/>
              </a:rPr>
              <a:t>Características del Proceso de </a:t>
            </a:r>
            <a:r>
              <a:rPr lang="es-MX" dirty="0" smtClean="0">
                <a:solidFill>
                  <a:srgbClr val="7F7F7F"/>
                </a:solidFill>
                <a:latin typeface="Calibri" panose="020F0502020204030204" pitchFamily="34" charset="0"/>
              </a:rPr>
              <a:t>Subasta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rgbClr val="7F7F7F"/>
                </a:solidFill>
                <a:latin typeface="Calibri" panose="020F0502020204030204" pitchFamily="34" charset="0"/>
              </a:rPr>
              <a:t>Consultas</a:t>
            </a:r>
            <a:endParaRPr lang="es-PE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708400" y="3284661"/>
            <a:ext cx="4537075" cy="360363"/>
          </a:xfrm>
          <a:prstGeom prst="rect">
            <a:avLst/>
          </a:prstGeom>
          <a:solidFill>
            <a:srgbClr val="F5B5BB">
              <a:alpha val="25098"/>
            </a:srgbClr>
          </a:solidFill>
          <a:ln w="12700">
            <a:solidFill>
              <a:srgbClr val="E646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41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</a:blip>
          <a:srcRect r="13535"/>
          <a:stretch/>
        </p:blipFill>
        <p:spPr>
          <a:xfrm>
            <a:off x="360040" y="2014275"/>
            <a:ext cx="3491880" cy="4843726"/>
          </a:xfrm>
          <a:prstGeom prst="rect">
            <a:avLst/>
          </a:prstGeom>
        </p:spPr>
      </p:pic>
      <p:sp>
        <p:nvSpPr>
          <p:cNvPr id="15363" name="11 Llamada rectangular redondeada"/>
          <p:cNvSpPr>
            <a:spLocks noChangeArrowheads="1"/>
          </p:cNvSpPr>
          <p:nvPr/>
        </p:nvSpPr>
        <p:spPr bwMode="auto">
          <a:xfrm>
            <a:off x="35496" y="3460234"/>
            <a:ext cx="1431776" cy="544830"/>
          </a:xfrm>
          <a:prstGeom prst="wedgeRoundRectCallout">
            <a:avLst>
              <a:gd name="adj1" fmla="val 52479"/>
              <a:gd name="adj2" fmla="val -113060"/>
              <a:gd name="adj3" fmla="val 166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pt-BR" altLang="es-PE" sz="1600" b="1" dirty="0" smtClean="0">
                <a:solidFill>
                  <a:schemeClr val="lt1"/>
                </a:solidFill>
              </a:rPr>
              <a:t>Lote C</a:t>
            </a:r>
            <a:r>
              <a:rPr lang="pt-BR" altLang="es-PE" sz="1600" b="1" dirty="0">
                <a:solidFill>
                  <a:schemeClr val="lt1"/>
                </a:solidFill>
              </a:rPr>
              <a:t/>
            </a:r>
            <a:br>
              <a:rPr lang="pt-BR" altLang="es-PE" sz="1600" b="1" dirty="0">
                <a:solidFill>
                  <a:schemeClr val="lt1"/>
                </a:solidFill>
              </a:rPr>
            </a:br>
            <a:r>
              <a:rPr lang="pt-BR" altLang="es-PE" sz="1600" b="1" dirty="0">
                <a:solidFill>
                  <a:schemeClr val="lt1"/>
                </a:solidFill>
              </a:rPr>
              <a:t>Área: </a:t>
            </a:r>
            <a:r>
              <a:rPr lang="pt-BR" altLang="es-PE" sz="1600" b="1" dirty="0" smtClean="0">
                <a:solidFill>
                  <a:schemeClr val="lt1"/>
                </a:solidFill>
              </a:rPr>
              <a:t>122.88 </a:t>
            </a:r>
            <a:r>
              <a:rPr lang="pt-BR" altLang="es-PE" sz="1600" b="1" dirty="0">
                <a:solidFill>
                  <a:schemeClr val="lt1"/>
                </a:solidFill>
              </a:rPr>
              <a:t>ha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3708400" y="2965008"/>
            <a:ext cx="51847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1528763" indent="-1528763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cs typeface="Arial" charset="0"/>
              </a:rPr>
              <a:t>Ubicación: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 	Etapa II, sector V, valle de Moche, distrito de Salaverry, provincia de Trujillo, departamento de La Libertad.</a:t>
            </a:r>
          </a:p>
          <a:p>
            <a:pPr algn="just"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	</a:t>
            </a: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Situación: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Terreno 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arenoso en 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franja costera. </a:t>
            </a:r>
            <a:endParaRPr lang="es-ES" altLang="es-PE" sz="1600" dirty="0" smtClean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es-ES" altLang="es-PE" sz="16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Mayor y Mejor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	Actividades productivas asociadas al </a:t>
            </a: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Uso: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	almacenamiento de contenedores y zona de servicios para la futura ampliación del puerto de Salaverry en los terrenos bajos y zona de balneario con actividades recreativas conexas en los terrenos altos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.</a:t>
            </a:r>
            <a:endParaRPr lang="es-ES" altLang="es-PE" sz="16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292080" y="2207024"/>
            <a:ext cx="2830512" cy="460375"/>
          </a:xfr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MX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Lote Salaverry URIPE</a:t>
            </a:r>
            <a:endParaRPr lang="es-PE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11 Llamada rectangular redondeada"/>
          <p:cNvSpPr>
            <a:spLocks noChangeArrowheads="1"/>
          </p:cNvSpPr>
          <p:nvPr/>
        </p:nvSpPr>
        <p:spPr bwMode="auto">
          <a:xfrm>
            <a:off x="776689" y="4365104"/>
            <a:ext cx="1338672" cy="544830"/>
          </a:xfrm>
          <a:prstGeom prst="wedgeRoundRectCallout">
            <a:avLst>
              <a:gd name="adj1" fmla="val 52479"/>
              <a:gd name="adj2" fmla="val -113060"/>
              <a:gd name="adj3" fmla="val 166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pt-BR" altLang="es-PE" sz="1600" b="1" dirty="0">
                <a:solidFill>
                  <a:schemeClr val="lt1"/>
                </a:solidFill>
              </a:rPr>
              <a:t>Lote </a:t>
            </a:r>
            <a:r>
              <a:rPr lang="pt-BR" altLang="es-PE" sz="1600" b="1" dirty="0" smtClean="0">
                <a:solidFill>
                  <a:schemeClr val="lt1"/>
                </a:solidFill>
              </a:rPr>
              <a:t>B</a:t>
            </a:r>
            <a:r>
              <a:rPr lang="pt-BR" altLang="es-PE" sz="1600" b="1" dirty="0">
                <a:solidFill>
                  <a:schemeClr val="lt1"/>
                </a:solidFill>
              </a:rPr>
              <a:t/>
            </a:r>
            <a:br>
              <a:rPr lang="pt-BR" altLang="es-PE" sz="1600" b="1" dirty="0">
                <a:solidFill>
                  <a:schemeClr val="lt1"/>
                </a:solidFill>
              </a:rPr>
            </a:br>
            <a:r>
              <a:rPr lang="pt-BR" altLang="es-PE" sz="1600" b="1" dirty="0">
                <a:solidFill>
                  <a:schemeClr val="lt1"/>
                </a:solidFill>
              </a:rPr>
              <a:t>Área: </a:t>
            </a:r>
            <a:r>
              <a:rPr lang="pt-BR" altLang="es-PE" sz="1600" b="1" dirty="0" smtClean="0"/>
              <a:t>94.47 </a:t>
            </a:r>
            <a:r>
              <a:rPr lang="pt-BR" altLang="es-PE" sz="1600" b="1" dirty="0">
                <a:solidFill>
                  <a:schemeClr val="lt1"/>
                </a:solidFill>
              </a:rPr>
              <a:t>ha</a:t>
            </a:r>
          </a:p>
        </p:txBody>
      </p:sp>
      <p:sp>
        <p:nvSpPr>
          <p:cNvPr id="13" name="11 Llamada rectangular redondeada"/>
          <p:cNvSpPr>
            <a:spLocks noChangeArrowheads="1"/>
          </p:cNvSpPr>
          <p:nvPr/>
        </p:nvSpPr>
        <p:spPr bwMode="auto">
          <a:xfrm>
            <a:off x="971600" y="5620474"/>
            <a:ext cx="1431776" cy="544830"/>
          </a:xfrm>
          <a:prstGeom prst="wedgeRoundRectCallout">
            <a:avLst>
              <a:gd name="adj1" fmla="val 59505"/>
              <a:gd name="adj2" fmla="val -101565"/>
              <a:gd name="adj3" fmla="val 166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pt-BR" altLang="es-PE" sz="1600" b="1" dirty="0">
                <a:solidFill>
                  <a:schemeClr val="lt1"/>
                </a:solidFill>
              </a:rPr>
              <a:t>Lote </a:t>
            </a:r>
            <a:r>
              <a:rPr lang="pt-BR" altLang="es-PE" sz="1600" b="1" dirty="0" smtClean="0">
                <a:solidFill>
                  <a:schemeClr val="lt1"/>
                </a:solidFill>
              </a:rPr>
              <a:t>A</a:t>
            </a:r>
            <a:r>
              <a:rPr lang="pt-BR" altLang="es-PE" sz="1600" b="1" dirty="0">
                <a:solidFill>
                  <a:schemeClr val="lt1"/>
                </a:solidFill>
              </a:rPr>
              <a:t/>
            </a:r>
            <a:br>
              <a:rPr lang="pt-BR" altLang="es-PE" sz="1600" b="1" dirty="0">
                <a:solidFill>
                  <a:schemeClr val="lt1"/>
                </a:solidFill>
              </a:rPr>
            </a:br>
            <a:r>
              <a:rPr lang="pt-BR" altLang="es-PE" sz="1600" b="1" dirty="0">
                <a:solidFill>
                  <a:schemeClr val="lt1"/>
                </a:solidFill>
              </a:rPr>
              <a:t>Área: </a:t>
            </a:r>
            <a:r>
              <a:rPr lang="pt-BR" altLang="es-PE" sz="1600" b="1" dirty="0"/>
              <a:t>125.86 </a:t>
            </a:r>
            <a:r>
              <a:rPr lang="pt-BR" altLang="es-PE" sz="1600" b="1" dirty="0">
                <a:solidFill>
                  <a:schemeClr val="lt1"/>
                </a:solidFill>
              </a:rPr>
              <a:t>ha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169"/>
            <a:ext cx="8532440" cy="187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15134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8 Imagen" descr="C:\Arq°JLIra\2013\2012-01-02 Chavimochic\Planos ESCAN\01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7607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25 Llamada rectangular redondeada"/>
          <p:cNvSpPr>
            <a:spLocks noChangeArrowheads="1"/>
          </p:cNvSpPr>
          <p:nvPr/>
        </p:nvSpPr>
        <p:spPr bwMode="auto">
          <a:xfrm>
            <a:off x="195263" y="3140968"/>
            <a:ext cx="1338672" cy="544830"/>
          </a:xfrm>
          <a:prstGeom prst="wedgeRoundRectCallout">
            <a:avLst>
              <a:gd name="adj1" fmla="val 23888"/>
              <a:gd name="adj2" fmla="val 163600"/>
              <a:gd name="adj3" fmla="val 166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pt-BR" altLang="es-PE" sz="1600" b="1" dirty="0" smtClean="0">
                <a:solidFill>
                  <a:schemeClr val="lt1"/>
                </a:solidFill>
              </a:rPr>
              <a:t>GRLL-2</a:t>
            </a:r>
            <a:r>
              <a:rPr lang="pt-BR" altLang="es-PE" sz="1600" b="1" dirty="0">
                <a:solidFill>
                  <a:schemeClr val="lt1"/>
                </a:solidFill>
              </a:rPr>
              <a:t/>
            </a:r>
            <a:br>
              <a:rPr lang="pt-BR" altLang="es-PE" sz="1600" b="1" dirty="0">
                <a:solidFill>
                  <a:schemeClr val="lt1"/>
                </a:solidFill>
              </a:rPr>
            </a:br>
            <a:r>
              <a:rPr lang="pt-BR" altLang="es-PE" sz="1600" b="1" dirty="0">
                <a:solidFill>
                  <a:schemeClr val="lt1"/>
                </a:solidFill>
              </a:rPr>
              <a:t>Área: 17.32 ha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067175" y="3356992"/>
            <a:ext cx="48974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1528763" indent="-1528763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cs typeface="Arial" charset="0"/>
              </a:rPr>
              <a:t>Ubicación: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 	Etapa III, sector El Tablazo, valle de Moche, distrito de Huanchaco, provincia de Trujillo, departamento de La Libertad.</a:t>
            </a:r>
          </a:p>
          <a:p>
            <a:pPr algn="just"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Situación: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Terrenos eriazos, delimitados 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por caminos de uso común proyectados y colindante con área de reserva para futuro aeropuerto internacional.</a:t>
            </a: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Mayor y Mejor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	Zona de expansión 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urbana, 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con </a:t>
            </a:r>
            <a:endParaRPr lang="es-ES" altLang="es-PE" sz="1600" dirty="0" smtClean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 smtClean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Uso: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	potencial para el desarrollo agroindustrial, cercana a Trujillo.</a:t>
            </a:r>
            <a:endParaRPr lang="es-ES" altLang="es-PE" sz="16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716016" y="2275504"/>
            <a:ext cx="3227743" cy="836126"/>
          </a:xfr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GRLL 2, 3 y </a:t>
            </a:r>
            <a:r>
              <a:rPr lang="pt-BR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Tablazo</a:t>
            </a:r>
            <a:r>
              <a:rPr lang="pt-BR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 1</a:t>
            </a:r>
            <a:endParaRPr lang="es-PE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9 Llamada rectangular redondeada"/>
          <p:cNvSpPr>
            <a:spLocks noChangeArrowheads="1"/>
          </p:cNvSpPr>
          <p:nvPr/>
        </p:nvSpPr>
        <p:spPr bwMode="auto">
          <a:xfrm>
            <a:off x="1979712" y="4725144"/>
            <a:ext cx="1338672" cy="544830"/>
          </a:xfrm>
          <a:prstGeom prst="wedgeRoundRectCallout">
            <a:avLst>
              <a:gd name="adj1" fmla="val -49837"/>
              <a:gd name="adj2" fmla="val -148779"/>
              <a:gd name="adj3" fmla="val 166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pt-BR" altLang="es-PE" sz="1600" b="1" dirty="0" smtClean="0">
                <a:solidFill>
                  <a:schemeClr val="lt1"/>
                </a:solidFill>
              </a:rPr>
              <a:t>GRLL-3</a:t>
            </a:r>
            <a:r>
              <a:rPr lang="pt-BR" altLang="es-PE" sz="1600" b="1" dirty="0">
                <a:solidFill>
                  <a:schemeClr val="lt1"/>
                </a:solidFill>
              </a:rPr>
              <a:t/>
            </a:r>
            <a:br>
              <a:rPr lang="pt-BR" altLang="es-PE" sz="1600" b="1" dirty="0">
                <a:solidFill>
                  <a:schemeClr val="lt1"/>
                </a:solidFill>
              </a:rPr>
            </a:br>
            <a:r>
              <a:rPr lang="pt-BR" altLang="es-PE" sz="1600" b="1" dirty="0">
                <a:solidFill>
                  <a:schemeClr val="lt1"/>
                </a:solidFill>
              </a:rPr>
              <a:t>Área: 48.77 ha</a:t>
            </a:r>
          </a:p>
        </p:txBody>
      </p:sp>
      <p:sp>
        <p:nvSpPr>
          <p:cNvPr id="11" name="24 Llamada rectangular redondeada"/>
          <p:cNvSpPr>
            <a:spLocks noChangeArrowheads="1"/>
          </p:cNvSpPr>
          <p:nvPr/>
        </p:nvSpPr>
        <p:spPr bwMode="auto">
          <a:xfrm>
            <a:off x="2483768" y="2261179"/>
            <a:ext cx="1338672" cy="544830"/>
          </a:xfrm>
          <a:prstGeom prst="wedgeRoundRectCallout">
            <a:avLst>
              <a:gd name="adj1" fmla="val -42220"/>
              <a:gd name="adj2" fmla="val 166881"/>
              <a:gd name="adj3" fmla="val 166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s-ES" altLang="es-PE" sz="1600" b="1" dirty="0">
                <a:solidFill>
                  <a:schemeClr val="lt1"/>
                </a:solidFill>
              </a:rPr>
              <a:t>Tablazo </a:t>
            </a:r>
            <a:r>
              <a:rPr lang="es-ES" altLang="es-PE" sz="1600" b="1" dirty="0" smtClean="0">
                <a:solidFill>
                  <a:schemeClr val="lt1"/>
                </a:solidFill>
              </a:rPr>
              <a:t>1</a:t>
            </a:r>
            <a:r>
              <a:rPr lang="es-ES" altLang="es-PE" sz="1600" b="1" dirty="0">
                <a:solidFill>
                  <a:schemeClr val="lt1"/>
                </a:solidFill>
              </a:rPr>
              <a:t/>
            </a:r>
            <a:br>
              <a:rPr lang="es-ES" altLang="es-PE" sz="1600" b="1" dirty="0">
                <a:solidFill>
                  <a:schemeClr val="lt1"/>
                </a:solidFill>
              </a:rPr>
            </a:br>
            <a:r>
              <a:rPr lang="es-ES" altLang="es-PE" sz="1600" b="1" dirty="0">
                <a:solidFill>
                  <a:schemeClr val="lt1"/>
                </a:solidFill>
              </a:rPr>
              <a:t>Área: 37.47 ha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" y="148559"/>
            <a:ext cx="8893175" cy="195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38762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5 Imagen" descr="W:\INMOBILIARIOS\Cahvimochic\Planos ESCAN\01003.jp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2083" r="7104" b="21703"/>
          <a:stretch>
            <a:fillRect/>
          </a:stretch>
        </p:blipFill>
        <p:spPr bwMode="auto">
          <a:xfrm>
            <a:off x="107950" y="1484313"/>
            <a:ext cx="3606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3995738" y="3171160"/>
            <a:ext cx="4968875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1528763" indent="-1528763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cs typeface="Arial" charset="0"/>
              </a:rPr>
              <a:t>Ubicación:	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Etapa I, sector Laramie, valle del Chao, distrito de Chao, provincia de </a:t>
            </a:r>
            <a:r>
              <a:rPr lang="es-ES" altLang="es-PE" sz="1600" dirty="0" err="1">
                <a:solidFill>
                  <a:srgbClr val="3B3B3B"/>
                </a:solidFill>
                <a:latin typeface="Calibri" pitchFamily="34" charset="0"/>
                <a:cs typeface="Arial" charset="0"/>
              </a:rPr>
              <a:t>Virú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 (Chao Bajo 3) y Etapa II, sector </a:t>
            </a:r>
            <a:r>
              <a:rPr lang="es-ES" altLang="es-PE" sz="1600" dirty="0" err="1">
                <a:solidFill>
                  <a:srgbClr val="3B3B3B"/>
                </a:solidFill>
                <a:latin typeface="Calibri" pitchFamily="34" charset="0"/>
                <a:cs typeface="Arial" charset="0"/>
              </a:rPr>
              <a:t>Uripe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, valle de </a:t>
            </a:r>
            <a:r>
              <a:rPr lang="es-ES" altLang="es-PE" sz="1600" dirty="0" err="1">
                <a:solidFill>
                  <a:srgbClr val="3B3B3B"/>
                </a:solidFill>
                <a:latin typeface="Calibri" pitchFamily="34" charset="0"/>
                <a:cs typeface="Arial" charset="0"/>
              </a:rPr>
              <a:t>Virú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cs typeface="Arial" charset="0"/>
              </a:rPr>
              <a:t>, distrito de Salaverry, provincia de Trujillo (Chao Bajo 4)</a:t>
            </a: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Situación: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Terrenos en 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zona 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costera aledaños a la playa, se ofrecen como una unidad inmobiliaria.</a:t>
            </a:r>
            <a:endParaRPr lang="es-ES" altLang="es-PE" sz="16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es-ES" altLang="es-PE" sz="800" dirty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Mayor y Mejor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	Actividades productivas asociadas a la </a:t>
            </a:r>
          </a:p>
          <a:p>
            <a:pPr eaLnBrk="1" hangingPunct="1"/>
            <a:r>
              <a:rPr lang="es-ES" altLang="es-PE" sz="1600" b="1" dirty="0">
                <a:solidFill>
                  <a:srgbClr val="EB3E0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Uso:</a:t>
            </a:r>
            <a:r>
              <a:rPr lang="es-ES" altLang="es-PE" sz="16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	generación de energía eólica o a la producción y procesamiento de mariscos y productos conexos</a:t>
            </a:r>
            <a:r>
              <a:rPr lang="es-ES" altLang="es-PE" sz="16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.</a:t>
            </a:r>
            <a:r>
              <a:rPr lang="es-ES" altLang="es-PE" sz="1000" dirty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		</a:t>
            </a:r>
          </a:p>
        </p:txBody>
      </p:sp>
      <p:sp>
        <p:nvSpPr>
          <p:cNvPr id="11269" name="6 Llamada rectangular redondeada"/>
          <p:cNvSpPr>
            <a:spLocks noChangeArrowheads="1"/>
          </p:cNvSpPr>
          <p:nvPr/>
        </p:nvSpPr>
        <p:spPr bwMode="auto">
          <a:xfrm>
            <a:off x="1830892" y="2775923"/>
            <a:ext cx="1338672" cy="544830"/>
          </a:xfrm>
          <a:prstGeom prst="wedgeRoundRectCallout">
            <a:avLst>
              <a:gd name="adj1" fmla="val -81468"/>
              <a:gd name="adj2" fmla="val 88963"/>
              <a:gd name="adj3" fmla="val 166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pt-BR" altLang="es-PE" sz="1600" b="1" dirty="0" err="1">
                <a:solidFill>
                  <a:schemeClr val="lt1"/>
                </a:solidFill>
              </a:rPr>
              <a:t>Chao</a:t>
            </a:r>
            <a:r>
              <a:rPr lang="pt-BR" altLang="es-PE" sz="1600" b="1" dirty="0">
                <a:solidFill>
                  <a:schemeClr val="lt1"/>
                </a:solidFill>
              </a:rPr>
              <a:t> Bajo - </a:t>
            </a:r>
            <a:r>
              <a:rPr lang="pt-BR" altLang="es-PE" sz="1600" b="1" dirty="0" smtClean="0">
                <a:solidFill>
                  <a:schemeClr val="lt1"/>
                </a:solidFill>
              </a:rPr>
              <a:t>3</a:t>
            </a:r>
            <a:r>
              <a:rPr lang="es-ES" altLang="es-PE" sz="1600" b="1" dirty="0">
                <a:solidFill>
                  <a:schemeClr val="lt1"/>
                </a:solidFill>
              </a:rPr>
              <a:t/>
            </a:r>
            <a:br>
              <a:rPr lang="es-ES" altLang="es-PE" sz="1600" b="1" dirty="0">
                <a:solidFill>
                  <a:schemeClr val="lt1"/>
                </a:solidFill>
              </a:rPr>
            </a:br>
            <a:r>
              <a:rPr lang="es-ES" altLang="es-PE" sz="1600" b="1" dirty="0">
                <a:solidFill>
                  <a:schemeClr val="lt1"/>
                </a:solidFill>
              </a:rPr>
              <a:t>Área: </a:t>
            </a:r>
            <a:r>
              <a:rPr lang="es-ES" altLang="es-PE" sz="1600" b="1" dirty="0" smtClean="0">
                <a:solidFill>
                  <a:schemeClr val="lt1"/>
                </a:solidFill>
              </a:rPr>
              <a:t>79.11 </a:t>
            </a:r>
            <a:r>
              <a:rPr lang="es-ES" altLang="es-PE" sz="1600" b="1" dirty="0">
                <a:solidFill>
                  <a:schemeClr val="lt1"/>
                </a:solidFill>
              </a:rPr>
              <a:t>ha</a:t>
            </a:r>
          </a:p>
        </p:txBody>
      </p:sp>
      <p:sp>
        <p:nvSpPr>
          <p:cNvPr id="11270" name="15 Llamada rectangular redondeada"/>
          <p:cNvSpPr>
            <a:spLocks noChangeArrowheads="1"/>
          </p:cNvSpPr>
          <p:nvPr/>
        </p:nvSpPr>
        <p:spPr bwMode="auto">
          <a:xfrm>
            <a:off x="2051720" y="5157192"/>
            <a:ext cx="1338672" cy="544830"/>
          </a:xfrm>
          <a:prstGeom prst="wedgeRoundRectCallout">
            <a:avLst>
              <a:gd name="adj1" fmla="val -105545"/>
              <a:gd name="adj2" fmla="val 29359"/>
              <a:gd name="adj3" fmla="val 16667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pt-BR" altLang="es-PE" sz="1600" b="1" dirty="0" err="1">
                <a:solidFill>
                  <a:schemeClr val="lt1"/>
                </a:solidFill>
              </a:rPr>
              <a:t>Chao</a:t>
            </a:r>
            <a:r>
              <a:rPr lang="pt-BR" altLang="es-PE" sz="1600" b="1" dirty="0">
                <a:solidFill>
                  <a:schemeClr val="lt1"/>
                </a:solidFill>
              </a:rPr>
              <a:t> Bajo - </a:t>
            </a:r>
            <a:r>
              <a:rPr lang="pt-BR" altLang="es-PE" sz="1600" b="1" dirty="0" smtClean="0">
                <a:solidFill>
                  <a:schemeClr val="lt1"/>
                </a:solidFill>
              </a:rPr>
              <a:t>4</a:t>
            </a:r>
            <a:r>
              <a:rPr lang="pt-BR" altLang="es-PE" sz="1600" b="1" dirty="0">
                <a:solidFill>
                  <a:schemeClr val="lt1"/>
                </a:solidFill>
              </a:rPr>
              <a:t/>
            </a:r>
            <a:br>
              <a:rPr lang="pt-BR" altLang="es-PE" sz="1600" b="1" dirty="0">
                <a:solidFill>
                  <a:schemeClr val="lt1"/>
                </a:solidFill>
              </a:rPr>
            </a:br>
            <a:r>
              <a:rPr lang="pt-BR" altLang="es-PE" sz="1600" b="1" dirty="0">
                <a:solidFill>
                  <a:schemeClr val="lt1"/>
                </a:solidFill>
              </a:rPr>
              <a:t>Área: 54.77 ha</a:t>
            </a:r>
            <a:endParaRPr lang="es-ES" altLang="es-PE" sz="1600" b="1" dirty="0">
              <a:solidFill>
                <a:schemeClr val="lt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913849" y="2007674"/>
            <a:ext cx="2878137" cy="831850"/>
          </a:xfr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MX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Lotes Chao Bajo 3 y </a:t>
            </a:r>
            <a:r>
              <a:rPr lang="es-MX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4</a:t>
            </a:r>
            <a:endParaRPr lang="es-PE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86" y="404664"/>
            <a:ext cx="5073778" cy="111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7"/>
          <a:stretch/>
        </p:blipFill>
        <p:spPr>
          <a:xfrm>
            <a:off x="75146" y="61617"/>
            <a:ext cx="3672408" cy="181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66397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pPr eaLnBrk="1" hangingPunct="1"/>
            <a:r>
              <a:rPr lang="es-ES" sz="2800" smtClean="0"/>
              <a:t>CONTENIDO</a:t>
            </a:r>
          </a:p>
        </p:txBody>
      </p:sp>
      <p:sp>
        <p:nvSpPr>
          <p:cNvPr id="6147" name="2 Marcador de contenido"/>
          <p:cNvSpPr>
            <a:spLocks/>
          </p:cNvSpPr>
          <p:nvPr/>
        </p:nvSpPr>
        <p:spPr bwMode="auto">
          <a:xfrm>
            <a:off x="3851275" y="3105770"/>
            <a:ext cx="49323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rgbClr val="7F7F7F"/>
                </a:solidFill>
                <a:latin typeface="Calibri" panose="020F0502020204030204" pitchFamily="34" charset="0"/>
              </a:rPr>
              <a:t>Terrenos convocados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dirty="0">
                <a:solidFill>
                  <a:srgbClr val="7F7F7F"/>
                </a:solidFill>
                <a:latin typeface="Calibri" panose="020F0502020204030204" pitchFamily="34" charset="0"/>
              </a:rPr>
              <a:t>Potencialidades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PE" b="1" dirty="0">
                <a:latin typeface="Calibri" panose="020F0502020204030204" pitchFamily="34" charset="0"/>
              </a:rPr>
              <a:t>Línea de Tiempo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7F7F7F"/>
                </a:solidFill>
                <a:latin typeface="Calibri" panose="020F0502020204030204" pitchFamily="34" charset="0"/>
              </a:rPr>
              <a:t>Características del Proceso de </a:t>
            </a:r>
            <a:r>
              <a:rPr lang="es-MX" dirty="0" smtClean="0">
                <a:solidFill>
                  <a:srgbClr val="7F7F7F"/>
                </a:solidFill>
                <a:latin typeface="Calibri" panose="020F0502020204030204" pitchFamily="34" charset="0"/>
              </a:rPr>
              <a:t>Subasta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rgbClr val="7F7F7F"/>
                </a:solidFill>
                <a:latin typeface="Calibri" panose="020F0502020204030204" pitchFamily="34" charset="0"/>
              </a:rPr>
              <a:t>Consultas</a:t>
            </a:r>
            <a:endParaRPr lang="es-PE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708400" y="3645024"/>
            <a:ext cx="4537075" cy="360363"/>
          </a:xfrm>
          <a:prstGeom prst="rect">
            <a:avLst/>
          </a:prstGeom>
          <a:solidFill>
            <a:srgbClr val="F5B5BB">
              <a:alpha val="25098"/>
            </a:srgbClr>
          </a:solidFill>
          <a:ln w="12700">
            <a:solidFill>
              <a:srgbClr val="E646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60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>
            <a:off x="251520" y="4221088"/>
            <a:ext cx="1512168" cy="0"/>
          </a:xfrm>
          <a:prstGeom prst="line">
            <a:avLst/>
          </a:prstGeom>
          <a:ln>
            <a:headEnd type="oval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1 Título"/>
          <p:cNvSpPr txBox="1">
            <a:spLocks/>
          </p:cNvSpPr>
          <p:nvPr/>
        </p:nvSpPr>
        <p:spPr>
          <a:xfrm>
            <a:off x="6410605" y="404664"/>
            <a:ext cx="2435337" cy="370486"/>
          </a:xfrm>
          <a:prstGeom prst="rect">
            <a:avLst/>
          </a:prstGeom>
          <a:noFill/>
        </p:spPr>
        <p:txBody>
          <a:bodyPr vert="horz" wrap="none" lIns="36000" tIns="0" rIns="36000" bIns="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>
              <a:lnSpc>
                <a:spcPts val="3000"/>
              </a:lnSpc>
            </a:pPr>
            <a:r>
              <a:rPr lang="es-E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Línea de Tiempo</a:t>
            </a:r>
            <a:endParaRPr lang="es-PE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763688" y="4221088"/>
            <a:ext cx="691276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>
            <a:off x="971600" y="1380003"/>
            <a:ext cx="504056" cy="4929317"/>
            <a:chOff x="251520" y="1235987"/>
            <a:chExt cx="504056" cy="4929317"/>
          </a:xfrm>
        </p:grpSpPr>
        <p:sp>
          <p:nvSpPr>
            <p:cNvPr id="5" name="4 CuadroTexto"/>
            <p:cNvSpPr txBox="1"/>
            <p:nvPr/>
          </p:nvSpPr>
          <p:spPr>
            <a:xfrm>
              <a:off x="355466" y="1235987"/>
              <a:ext cx="400110" cy="277736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PE" dirty="0" smtClean="0"/>
                <a:t>Segunda Convocatoria a subasta pública</a:t>
              </a:r>
              <a:endParaRPr lang="es-PE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51520" y="4149368"/>
              <a:ext cx="400110" cy="201593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s-PE" sz="1400" b="1" u="sng" dirty="0" smtClean="0">
                  <a:latin typeface="Arial Narrow" panose="020B0606020202030204" pitchFamily="34" charset="0"/>
                </a:rPr>
                <a:t>23 y 24 mar 2015                  </a:t>
              </a:r>
            </a:p>
          </p:txBody>
        </p:sp>
        <p:sp>
          <p:nvSpPr>
            <p:cNvPr id="7" name="6 Elipse"/>
            <p:cNvSpPr/>
            <p:nvPr/>
          </p:nvSpPr>
          <p:spPr>
            <a:xfrm>
              <a:off x="470922" y="4008639"/>
              <a:ext cx="144016" cy="14401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508104" y="1248556"/>
            <a:ext cx="504056" cy="5060764"/>
            <a:chOff x="251520" y="1104540"/>
            <a:chExt cx="504056" cy="5060764"/>
          </a:xfrm>
        </p:grpSpPr>
        <p:sp>
          <p:nvSpPr>
            <p:cNvPr id="10" name="9 CuadroTexto"/>
            <p:cNvSpPr txBox="1"/>
            <p:nvPr/>
          </p:nvSpPr>
          <p:spPr>
            <a:xfrm>
              <a:off x="355466" y="1104540"/>
              <a:ext cx="400110" cy="290881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PE" dirty="0" smtClean="0"/>
                <a:t>Absolución de segunda ronda de consultas</a:t>
              </a:r>
              <a:endParaRPr lang="es-PE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51520" y="4136543"/>
              <a:ext cx="400110" cy="202876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s-PE" sz="1400" b="1" u="sng" dirty="0" smtClean="0">
                  <a:latin typeface="Arial Narrow" panose="020B0606020202030204" pitchFamily="34" charset="0"/>
                </a:rPr>
                <a:t>Hasta el 02 dic 2015</a:t>
              </a:r>
              <a:r>
                <a:rPr lang="es-PE" sz="1400" u="sng" dirty="0" smtClean="0">
                  <a:latin typeface="Arial Narrow" panose="020B0606020202030204" pitchFamily="34" charset="0"/>
                </a:rPr>
                <a:t>             </a:t>
              </a:r>
              <a:endParaRPr lang="es-PE" sz="1400" b="1" u="sng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470922" y="4008639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763688" y="2094942"/>
            <a:ext cx="533673" cy="4214378"/>
            <a:chOff x="251520" y="1950926"/>
            <a:chExt cx="533673" cy="4214378"/>
          </a:xfrm>
        </p:grpSpPr>
        <p:sp>
          <p:nvSpPr>
            <p:cNvPr id="14" name="13 CuadroTexto"/>
            <p:cNvSpPr txBox="1"/>
            <p:nvPr/>
          </p:nvSpPr>
          <p:spPr>
            <a:xfrm>
              <a:off x="385083" y="1950926"/>
              <a:ext cx="400110" cy="206242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PE" dirty="0" smtClean="0"/>
                <a:t>Publicación en la página WEB</a:t>
              </a:r>
              <a:endParaRPr lang="es-PE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51520" y="4144558"/>
              <a:ext cx="400110" cy="202074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s-PE" sz="1400" b="1" u="sng" dirty="0" smtClean="0">
                  <a:latin typeface="Arial Narrow" panose="020B0606020202030204" pitchFamily="34" charset="0"/>
                </a:rPr>
                <a:t>08 abr 2015                           </a:t>
              </a:r>
            </a:p>
          </p:txBody>
        </p:sp>
        <p:sp>
          <p:nvSpPr>
            <p:cNvPr id="16" name="15 Elipse"/>
            <p:cNvSpPr/>
            <p:nvPr/>
          </p:nvSpPr>
          <p:spPr>
            <a:xfrm>
              <a:off x="470922" y="4008639"/>
              <a:ext cx="144016" cy="14401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Arial Narrow" panose="020B0606020202030204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732240" y="2420352"/>
            <a:ext cx="504056" cy="3888968"/>
            <a:chOff x="251520" y="2276336"/>
            <a:chExt cx="504056" cy="3888968"/>
          </a:xfrm>
        </p:grpSpPr>
        <p:sp>
          <p:nvSpPr>
            <p:cNvPr id="26" name="25 CuadroTexto"/>
            <p:cNvSpPr txBox="1"/>
            <p:nvPr/>
          </p:nvSpPr>
          <p:spPr>
            <a:xfrm>
              <a:off x="355466" y="2276336"/>
              <a:ext cx="400110" cy="173701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PE" dirty="0" smtClean="0"/>
                <a:t>Derecho de Participación</a:t>
              </a:r>
              <a:endParaRPr lang="es-PE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51520" y="4134940"/>
              <a:ext cx="400110" cy="20303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s-PE" sz="1400" b="1" u="sng" dirty="0" smtClean="0">
                  <a:latin typeface="Arial Narrow" panose="020B0606020202030204" pitchFamily="34" charset="0"/>
                </a:rPr>
                <a:t>Hasta 07 dic 2015</a:t>
              </a:r>
              <a:r>
                <a:rPr lang="es-PE" sz="1400" u="sng" dirty="0" smtClean="0">
                  <a:latin typeface="Arial Narrow" panose="020B0606020202030204" pitchFamily="34" charset="0"/>
                </a:rPr>
                <a:t>                 </a:t>
              </a:r>
              <a:endParaRPr lang="es-PE" sz="1400" b="1" u="sng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470922" y="4008639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Arial Narrow" panose="020B0606020202030204" pitchFamily="34" charset="0"/>
              </a:endParaRPr>
            </a:p>
          </p:txBody>
        </p:sp>
      </p:grpSp>
      <p:sp>
        <p:nvSpPr>
          <p:cNvPr id="35" name="34 Elipse"/>
          <p:cNvSpPr/>
          <p:nvPr/>
        </p:nvSpPr>
        <p:spPr>
          <a:xfrm>
            <a:off x="4502344" y="4144912"/>
            <a:ext cx="144016" cy="14401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 Narrow" panose="020B0606020202030204" pitchFamily="34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7509519" y="2827515"/>
            <a:ext cx="518865" cy="3481805"/>
            <a:chOff x="4038327" y="2683499"/>
            <a:chExt cx="518865" cy="3481805"/>
          </a:xfrm>
        </p:grpSpPr>
        <p:sp>
          <p:nvSpPr>
            <p:cNvPr id="38" name="37 CuadroTexto"/>
            <p:cNvSpPr txBox="1"/>
            <p:nvPr/>
          </p:nvSpPr>
          <p:spPr>
            <a:xfrm>
              <a:off x="4157082" y="2683499"/>
              <a:ext cx="400110" cy="132985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s-PE" sz="1400" dirty="0" smtClean="0">
                  <a:latin typeface="Arial Narrow" panose="020B0606020202030204" pitchFamily="34" charset="0"/>
                </a:rPr>
                <a:t>Acto de la Subasta</a:t>
              </a:r>
              <a:endParaRPr lang="es-PE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4038327" y="4160588"/>
              <a:ext cx="400110" cy="200471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s-PE" sz="1400" b="1" u="sng" dirty="0" smtClean="0">
                  <a:latin typeface="Arial Narrow" panose="020B0606020202030204" pitchFamily="34" charset="0"/>
                </a:rPr>
                <a:t>15 dic 2015</a:t>
              </a:r>
              <a:r>
                <a:rPr lang="es-PE" sz="1400" u="sng" dirty="0" smtClean="0">
                  <a:latin typeface="Arial Narrow" panose="020B0606020202030204" pitchFamily="34" charset="0"/>
                </a:rPr>
                <a:t>                           </a:t>
              </a:r>
              <a:endParaRPr lang="es-PE" sz="1400" b="1" u="sng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40" name="39 Elipse"/>
            <p:cNvSpPr/>
            <p:nvPr/>
          </p:nvSpPr>
          <p:spPr>
            <a:xfrm>
              <a:off x="4257729" y="4008639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54 CuadroTexto"/>
          <p:cNvSpPr txBox="1"/>
          <p:nvPr/>
        </p:nvSpPr>
        <p:spPr>
          <a:xfrm>
            <a:off x="4283968" y="4272544"/>
            <a:ext cx="400110" cy="20367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PE" sz="1400" b="1" u="sng" dirty="0" smtClean="0">
                <a:latin typeface="Arial Narrow" panose="020B0606020202030204" pitchFamily="34" charset="0"/>
              </a:rPr>
              <a:t>Hoy             </a:t>
            </a:r>
            <a:r>
              <a:rPr lang="es-PE" sz="1400" u="sng" dirty="0" smtClean="0">
                <a:latin typeface="Arial Narrow" panose="020B0606020202030204" pitchFamily="34" charset="0"/>
              </a:rPr>
              <a:t>                           </a:t>
            </a:r>
            <a:endParaRPr lang="es-PE" sz="1400" b="1" u="sng" dirty="0" smtClean="0">
              <a:latin typeface="Arial Narrow" panose="020B0606020202030204" pitchFamily="34" charset="0"/>
            </a:endParaRPr>
          </a:p>
        </p:txBody>
      </p:sp>
      <p:grpSp>
        <p:nvGrpSpPr>
          <p:cNvPr id="53" name="12 Grupo"/>
          <p:cNvGrpSpPr/>
          <p:nvPr/>
        </p:nvGrpSpPr>
        <p:grpSpPr>
          <a:xfrm>
            <a:off x="3563888" y="774068"/>
            <a:ext cx="533673" cy="5535252"/>
            <a:chOff x="251520" y="630052"/>
            <a:chExt cx="533673" cy="5535252"/>
          </a:xfrm>
        </p:grpSpPr>
        <p:sp>
          <p:nvSpPr>
            <p:cNvPr id="54" name="13 CuadroTexto"/>
            <p:cNvSpPr txBox="1"/>
            <p:nvPr/>
          </p:nvSpPr>
          <p:spPr>
            <a:xfrm>
              <a:off x="385083" y="630052"/>
              <a:ext cx="400110" cy="338329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s-PE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PE" dirty="0" smtClean="0"/>
                <a:t>Inclusión de lotes Salaverry y ampliación del plazo</a:t>
              </a:r>
              <a:endParaRPr lang="es-PE" dirty="0"/>
            </a:p>
          </p:txBody>
        </p:sp>
        <p:sp>
          <p:nvSpPr>
            <p:cNvPr id="59" name="14 CuadroTexto"/>
            <p:cNvSpPr txBox="1"/>
            <p:nvPr/>
          </p:nvSpPr>
          <p:spPr>
            <a:xfrm>
              <a:off x="251520" y="4152574"/>
              <a:ext cx="400110" cy="201273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s-PE" sz="1400" b="1" u="sng" dirty="0" smtClean="0">
                  <a:latin typeface="Arial Narrow" panose="020B0606020202030204" pitchFamily="34" charset="0"/>
                </a:rPr>
                <a:t>16 oct 2015                           </a:t>
              </a:r>
            </a:p>
          </p:txBody>
        </p:sp>
        <p:sp>
          <p:nvSpPr>
            <p:cNvPr id="60" name="15 Elipse"/>
            <p:cNvSpPr/>
            <p:nvPr/>
          </p:nvSpPr>
          <p:spPr>
            <a:xfrm>
              <a:off x="470922" y="4008639"/>
              <a:ext cx="144016" cy="14401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5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5167</TotalTime>
  <Words>401</Words>
  <Application>Microsoft Office PowerPoint</Application>
  <PresentationFormat>Presentación en pantalla (4:3)</PresentationFormat>
  <Paragraphs>162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Courier New</vt:lpstr>
      <vt:lpstr>Palatino Linotype</vt:lpstr>
      <vt:lpstr>Tahoma</vt:lpstr>
      <vt:lpstr>Times New Roman</vt:lpstr>
      <vt:lpstr>Wingdings</vt:lpstr>
      <vt:lpstr>Ejecutivo</vt:lpstr>
      <vt:lpstr>1_MODELO</vt:lpstr>
      <vt:lpstr>1_Diseño personalizado</vt:lpstr>
      <vt:lpstr>Tema de Office</vt:lpstr>
      <vt:lpstr>Presentación de PowerPoint</vt:lpstr>
      <vt:lpstr>CONTENIDO</vt:lpstr>
      <vt:lpstr>Presentación de PowerPoint</vt:lpstr>
      <vt:lpstr>CONTENIDO</vt:lpstr>
      <vt:lpstr>Lote Salaverry URIPE</vt:lpstr>
      <vt:lpstr>GRLL 2, 3 y Tablazo 1</vt:lpstr>
      <vt:lpstr>Lotes Chao Bajo 3 y 4</vt:lpstr>
      <vt:lpstr>CONTENIDO</vt:lpstr>
      <vt:lpstr>Presentación de PowerPoint</vt:lpstr>
      <vt:lpstr>CONTENIDO</vt:lpstr>
      <vt:lpstr>Presentación de PowerPoint</vt:lpstr>
      <vt:lpstr>Presentación de PowerPoint</vt:lpstr>
      <vt:lpstr>CONTENIDO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Carlos Lira Benavides</dc:creator>
  <cp:lastModifiedBy>Jorge Carlos Lira Benavides</cp:lastModifiedBy>
  <cp:revision>114</cp:revision>
  <cp:lastPrinted>2014-11-18T21:36:04Z</cp:lastPrinted>
  <dcterms:created xsi:type="dcterms:W3CDTF">2014-11-04T17:10:48Z</dcterms:created>
  <dcterms:modified xsi:type="dcterms:W3CDTF">2015-11-13T17:22:39Z</dcterms:modified>
</cp:coreProperties>
</file>