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4" r:id="rId2"/>
    <p:sldMasterId id="2147483686" r:id="rId3"/>
  </p:sldMasterIdLst>
  <p:notesMasterIdLst>
    <p:notesMasterId r:id="rId12"/>
  </p:notesMasterIdLst>
  <p:handoutMasterIdLst>
    <p:handoutMasterId r:id="rId13"/>
  </p:handoutMasterIdLst>
  <p:sldIdLst>
    <p:sldId id="302" r:id="rId4"/>
    <p:sldId id="403" r:id="rId5"/>
    <p:sldId id="401" r:id="rId6"/>
    <p:sldId id="386" r:id="rId7"/>
    <p:sldId id="400" r:id="rId8"/>
    <p:sldId id="388" r:id="rId9"/>
    <p:sldId id="399" r:id="rId10"/>
    <p:sldId id="402" r:id="rId11"/>
  </p:sldIdLst>
  <p:sldSz cx="9906000" cy="6858000" type="A4"/>
  <p:notesSz cx="6797675" cy="9928225"/>
  <p:defaultTextStyle>
    <a:defPPr>
      <a:defRPr lang="es-PE"/>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741EF"/>
    <a:srgbClr val="0000FF"/>
    <a:srgbClr val="006600"/>
    <a:srgbClr val="666699"/>
    <a:srgbClr val="FF7C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588" autoAdjust="0"/>
    <p:restoredTop sz="94590" autoAdjust="0"/>
  </p:normalViewPr>
  <p:slideViewPr>
    <p:cSldViewPr>
      <p:cViewPr>
        <p:scale>
          <a:sx n="90" d="100"/>
          <a:sy n="90" d="100"/>
        </p:scale>
        <p:origin x="-894" y="-438"/>
      </p:cViewPr>
      <p:guideLst>
        <p:guide orient="horz" pos="2160"/>
        <p:guide pos="3120"/>
      </p:guideLst>
    </p:cSldViewPr>
  </p:slideViewPr>
  <p:outlineViewPr>
    <p:cViewPr>
      <p:scale>
        <a:sx n="33" d="100"/>
        <a:sy n="33" d="100"/>
      </p:scale>
      <p:origin x="0" y="0"/>
    </p:cViewPr>
  </p:outlineViewPr>
  <p:notesTextViewPr>
    <p:cViewPr>
      <p:scale>
        <a:sx n="1" d="1"/>
        <a:sy n="1" d="1"/>
      </p:scale>
      <p:origin x="0" y="0"/>
    </p:cViewPr>
  </p:notesTextViewPr>
  <p:notesViewPr>
    <p:cSldViewPr>
      <p:cViewPr varScale="1">
        <p:scale>
          <a:sx n="80" d="100"/>
          <a:sy n="80" d="100"/>
        </p:scale>
        <p:origin x="-1974" y="-78"/>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handoutMaster" Target="handoutMasters/handoutMaster1.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viewProps" Target="viewProps.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46400" cy="496888"/>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s-PE" dirty="0"/>
          </a:p>
        </p:txBody>
      </p:sp>
      <p:sp>
        <p:nvSpPr>
          <p:cNvPr id="3" name="2 Marcador de fecha"/>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B4C6380D-C1C3-47A5-BC08-6BEDDFEB0B7F}" type="datetimeFigureOut">
              <a:rPr lang="es-PE"/>
              <a:pPr>
                <a:defRPr/>
              </a:pPr>
              <a:t>19/08/2014</a:t>
            </a:fld>
            <a:endParaRPr lang="es-PE" dirty="0"/>
          </a:p>
        </p:txBody>
      </p:sp>
      <p:sp>
        <p:nvSpPr>
          <p:cNvPr id="4" name="3 Marcador de pie de página"/>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s-PE" dirty="0"/>
          </a:p>
        </p:txBody>
      </p:sp>
      <p:sp>
        <p:nvSpPr>
          <p:cNvPr id="5" name="4 Marcador de número de diapositiva"/>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9688C317-4E26-4CC6-A876-F034EDB73E7F}" type="slidenum">
              <a:rPr lang="es-PE"/>
              <a:pPr>
                <a:defRPr/>
              </a:pPr>
              <a:t>‹Nº›</a:t>
            </a:fld>
            <a:endParaRPr lang="es-PE" dirty="0"/>
          </a:p>
        </p:txBody>
      </p:sp>
    </p:spTree>
    <p:extLst>
      <p:ext uri="{BB962C8B-B14F-4D97-AF65-F5344CB8AC3E}">
        <p14:creationId xmlns:p14="http://schemas.microsoft.com/office/powerpoint/2010/main" val="37005750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46400" cy="496888"/>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s-PE" dirty="0"/>
          </a:p>
        </p:txBody>
      </p:sp>
      <p:sp>
        <p:nvSpPr>
          <p:cNvPr id="3" name="2 Marcador de fecha"/>
          <p:cNvSpPr>
            <a:spLocks noGrp="1"/>
          </p:cNvSpPr>
          <p:nvPr>
            <p:ph type="dt" idx="1"/>
          </p:nvPr>
        </p:nvSpPr>
        <p:spPr>
          <a:xfrm>
            <a:off x="3849688" y="0"/>
            <a:ext cx="2946400" cy="496888"/>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2C8A9413-42B0-47C3-A503-8CC68E641118}" type="datetimeFigureOut">
              <a:rPr lang="es-PE"/>
              <a:pPr>
                <a:defRPr/>
              </a:pPr>
              <a:t>19/08/2014</a:t>
            </a:fld>
            <a:endParaRPr lang="es-PE" dirty="0"/>
          </a:p>
        </p:txBody>
      </p:sp>
      <p:sp>
        <p:nvSpPr>
          <p:cNvPr id="4" name="3 Marcador de imagen de diapositiva"/>
          <p:cNvSpPr>
            <a:spLocks noGrp="1" noRot="1" noChangeAspect="1"/>
          </p:cNvSpPr>
          <p:nvPr>
            <p:ph type="sldImg" idx="2"/>
          </p:nvPr>
        </p:nvSpPr>
        <p:spPr>
          <a:xfrm>
            <a:off x="711200" y="744538"/>
            <a:ext cx="5375275" cy="3722687"/>
          </a:xfrm>
          <a:prstGeom prst="rect">
            <a:avLst/>
          </a:prstGeom>
          <a:noFill/>
          <a:ln w="12700">
            <a:solidFill>
              <a:prstClr val="black"/>
            </a:solidFill>
          </a:ln>
        </p:spPr>
        <p:txBody>
          <a:bodyPr vert="horz" lIns="91440" tIns="45720" rIns="91440" bIns="45720" rtlCol="0" anchor="ctr"/>
          <a:lstStyle/>
          <a:p>
            <a:pPr lvl="0"/>
            <a:endParaRPr lang="es-PE" noProof="0" dirty="0"/>
          </a:p>
        </p:txBody>
      </p:sp>
      <p:sp>
        <p:nvSpPr>
          <p:cNvPr id="5" name="4 Marcador de notas"/>
          <p:cNvSpPr>
            <a:spLocks noGrp="1"/>
          </p:cNvSpPr>
          <p:nvPr>
            <p:ph type="body" sz="quarter" idx="3"/>
          </p:nvPr>
        </p:nvSpPr>
        <p:spPr>
          <a:xfrm>
            <a:off x="679450" y="4716463"/>
            <a:ext cx="5438775" cy="4467225"/>
          </a:xfrm>
          <a:prstGeom prst="rect">
            <a:avLst/>
          </a:prstGeom>
        </p:spPr>
        <p:txBody>
          <a:bodyPr vert="horz" lIns="91440" tIns="45720" rIns="91440" bIns="45720" rtlCol="0"/>
          <a:lstStyle/>
          <a:p>
            <a:pPr lvl="0"/>
            <a:r>
              <a:rPr lang="es-ES" noProof="0" smtClean="0"/>
              <a:t>Haga clic para modificar el estilo de texto del patrón</a:t>
            </a:r>
          </a:p>
          <a:p>
            <a:pPr lvl="1"/>
            <a:r>
              <a:rPr lang="es-ES" noProof="0" smtClean="0"/>
              <a:t>Segundo nivel</a:t>
            </a:r>
          </a:p>
          <a:p>
            <a:pPr lvl="2"/>
            <a:r>
              <a:rPr lang="es-ES" noProof="0" smtClean="0"/>
              <a:t>Tercer nivel</a:t>
            </a:r>
          </a:p>
          <a:p>
            <a:pPr lvl="3"/>
            <a:r>
              <a:rPr lang="es-ES" noProof="0" smtClean="0"/>
              <a:t>Cuarto nivel</a:t>
            </a:r>
          </a:p>
          <a:p>
            <a:pPr lvl="4"/>
            <a:r>
              <a:rPr lang="es-ES" noProof="0" smtClean="0"/>
              <a:t>Quinto nivel</a:t>
            </a:r>
            <a:endParaRPr lang="es-PE" noProof="0"/>
          </a:p>
        </p:txBody>
      </p:sp>
      <p:sp>
        <p:nvSpPr>
          <p:cNvPr id="6" name="5 Marcador de pie de página"/>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s-PE" dirty="0"/>
          </a:p>
        </p:txBody>
      </p:sp>
      <p:sp>
        <p:nvSpPr>
          <p:cNvPr id="7" name="6 Marcador de número de diapositiva"/>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ABD0DB6A-FB28-47C3-8990-416565689CF3}" type="slidenum">
              <a:rPr lang="es-PE"/>
              <a:pPr>
                <a:defRPr/>
              </a:pPr>
              <a:t>‹Nº›</a:t>
            </a:fld>
            <a:endParaRPr lang="es-PE" dirty="0"/>
          </a:p>
        </p:txBody>
      </p:sp>
    </p:spTree>
    <p:extLst>
      <p:ext uri="{BB962C8B-B14F-4D97-AF65-F5344CB8AC3E}">
        <p14:creationId xmlns:p14="http://schemas.microsoft.com/office/powerpoint/2010/main" val="304745909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1 Marcador de imagen de diapositiva"/>
          <p:cNvSpPr>
            <a:spLocks noGrp="1" noRot="1" noChangeAspect="1" noTextEdit="1"/>
          </p:cNvSpPr>
          <p:nvPr>
            <p:ph type="sldImg"/>
          </p:nvPr>
        </p:nvSpPr>
        <p:spPr bwMode="auto">
          <a:xfrm>
            <a:off x="711200" y="744538"/>
            <a:ext cx="5375275"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PE" dirty="0" smtClean="0"/>
          </a:p>
        </p:txBody>
      </p:sp>
      <p:sp>
        <p:nvSpPr>
          <p:cNvPr id="64516"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FB895E0-699E-4669-BF63-DF490A162183}" type="slidenum">
              <a:rPr lang="es-ES" smtClean="0"/>
              <a:pPr fontAlgn="base">
                <a:spcBef>
                  <a:spcPct val="0"/>
                </a:spcBef>
                <a:spcAft>
                  <a:spcPct val="0"/>
                </a:spcAft>
                <a:defRPr/>
              </a:pPr>
              <a:t>2</a:t>
            </a:fld>
            <a:endParaRPr lang="es-E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1 Marcador de imagen de diapositiva"/>
          <p:cNvSpPr>
            <a:spLocks noGrp="1" noRot="1" noChangeAspect="1" noTextEdit="1"/>
          </p:cNvSpPr>
          <p:nvPr>
            <p:ph type="sldImg"/>
          </p:nvPr>
        </p:nvSpPr>
        <p:spPr bwMode="auto">
          <a:xfrm>
            <a:off x="711200" y="744538"/>
            <a:ext cx="5375275" cy="3722687"/>
          </a:xfrm>
          <a:noFill/>
          <a:ln>
            <a:solidFill>
              <a:srgbClr val="000000"/>
            </a:solidFill>
            <a:miter lim="800000"/>
            <a:headEnd/>
            <a:tailEnd/>
          </a:ln>
        </p:spPr>
      </p:sp>
      <p:sp>
        <p:nvSpPr>
          <p:cNvPr id="44035"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PE" dirty="0" smtClean="0"/>
          </a:p>
        </p:txBody>
      </p:sp>
      <p:sp>
        <p:nvSpPr>
          <p:cNvPr id="64516"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FB184CE-BAE7-41BC-9C53-CA240BC49227}" type="slidenum">
              <a:rPr lang="es-ES" smtClean="0"/>
              <a:pPr fontAlgn="base">
                <a:spcBef>
                  <a:spcPct val="0"/>
                </a:spcBef>
                <a:spcAft>
                  <a:spcPct val="0"/>
                </a:spcAft>
                <a:defRPr/>
              </a:pPr>
              <a:t>3</a:t>
            </a:fld>
            <a:endParaRPr lang="es-E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1 Marcador de imagen de diapositiva"/>
          <p:cNvSpPr>
            <a:spLocks noGrp="1" noRot="1" noChangeAspect="1" noTextEdit="1"/>
          </p:cNvSpPr>
          <p:nvPr>
            <p:ph type="sldImg"/>
          </p:nvPr>
        </p:nvSpPr>
        <p:spPr bwMode="auto">
          <a:xfrm>
            <a:off x="711200" y="744538"/>
            <a:ext cx="5375275" cy="3722687"/>
          </a:xfrm>
          <a:noFill/>
          <a:ln>
            <a:solidFill>
              <a:srgbClr val="000000"/>
            </a:solidFill>
            <a:miter lim="800000"/>
            <a:headEnd/>
            <a:tailEnd/>
          </a:ln>
        </p:spPr>
      </p:sp>
      <p:sp>
        <p:nvSpPr>
          <p:cNvPr id="45059"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PE" dirty="0" smtClean="0"/>
          </a:p>
        </p:txBody>
      </p:sp>
      <p:sp>
        <p:nvSpPr>
          <p:cNvPr id="70660"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14143DD-DCCF-4ADC-A039-A3CDA417FC27}" type="slidenum">
              <a:rPr lang="es-ES" smtClean="0"/>
              <a:pPr fontAlgn="base">
                <a:spcBef>
                  <a:spcPct val="0"/>
                </a:spcBef>
                <a:spcAft>
                  <a:spcPct val="0"/>
                </a:spcAft>
                <a:defRPr/>
              </a:pPr>
              <a:t>4</a:t>
            </a:fld>
            <a:endParaRPr lang="es-E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1 Marcador de imagen de diapositiva"/>
          <p:cNvSpPr>
            <a:spLocks noGrp="1" noRot="1" noChangeAspect="1" noTextEdit="1"/>
          </p:cNvSpPr>
          <p:nvPr>
            <p:ph type="sldImg"/>
          </p:nvPr>
        </p:nvSpPr>
        <p:spPr bwMode="auto">
          <a:xfrm>
            <a:off x="711200" y="744538"/>
            <a:ext cx="5375275" cy="3722687"/>
          </a:xfrm>
          <a:noFill/>
          <a:ln>
            <a:solidFill>
              <a:srgbClr val="000000"/>
            </a:solidFill>
            <a:miter lim="800000"/>
            <a:headEnd/>
            <a:tailEnd/>
          </a:ln>
        </p:spPr>
      </p:sp>
      <p:sp>
        <p:nvSpPr>
          <p:cNvPr id="46083"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PE" smtClean="0"/>
          </a:p>
        </p:txBody>
      </p:sp>
      <p:sp>
        <p:nvSpPr>
          <p:cNvPr id="70660"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31493C9-1AD4-427F-B4FD-E14CFE603E58}" type="slidenum">
              <a:rPr lang="es-ES" smtClean="0"/>
              <a:pPr fontAlgn="base">
                <a:spcBef>
                  <a:spcPct val="0"/>
                </a:spcBef>
                <a:spcAft>
                  <a:spcPct val="0"/>
                </a:spcAft>
                <a:defRPr/>
              </a:pPr>
              <a:t>5</a:t>
            </a:fld>
            <a:endParaRPr lang="es-E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1 Marcador de imagen de diapositiva"/>
          <p:cNvSpPr>
            <a:spLocks noGrp="1" noRot="1" noChangeAspect="1" noTextEdit="1"/>
          </p:cNvSpPr>
          <p:nvPr>
            <p:ph type="sldImg"/>
          </p:nvPr>
        </p:nvSpPr>
        <p:spPr bwMode="auto">
          <a:xfrm>
            <a:off x="711200" y="744538"/>
            <a:ext cx="5375275" cy="3722687"/>
          </a:xfrm>
          <a:noFill/>
          <a:ln>
            <a:solidFill>
              <a:srgbClr val="000000"/>
            </a:solidFill>
            <a:miter lim="800000"/>
            <a:headEnd/>
            <a:tailEnd/>
          </a:ln>
        </p:spPr>
      </p:sp>
      <p:sp>
        <p:nvSpPr>
          <p:cNvPr id="47107"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PE" smtClean="0"/>
          </a:p>
        </p:txBody>
      </p:sp>
      <p:sp>
        <p:nvSpPr>
          <p:cNvPr id="72708"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9DB1CE7-F413-4954-A33A-DDCD582A2219}" type="slidenum">
              <a:rPr lang="es-ES" smtClean="0"/>
              <a:pPr fontAlgn="base">
                <a:spcBef>
                  <a:spcPct val="0"/>
                </a:spcBef>
                <a:spcAft>
                  <a:spcPct val="0"/>
                </a:spcAft>
                <a:defRPr/>
              </a:pPr>
              <a:t>6</a:t>
            </a:fld>
            <a:endParaRPr lang="es-E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1 Marcador de imagen de diapositiva"/>
          <p:cNvSpPr>
            <a:spLocks noGrp="1" noRot="1" noChangeAspect="1" noTextEdit="1"/>
          </p:cNvSpPr>
          <p:nvPr>
            <p:ph type="sldImg"/>
          </p:nvPr>
        </p:nvSpPr>
        <p:spPr bwMode="auto">
          <a:xfrm>
            <a:off x="711200" y="744538"/>
            <a:ext cx="5375275" cy="3722687"/>
          </a:xfrm>
          <a:noFill/>
          <a:ln>
            <a:solidFill>
              <a:srgbClr val="000000"/>
            </a:solidFill>
            <a:miter lim="800000"/>
            <a:headEnd/>
            <a:tailEnd/>
          </a:ln>
        </p:spPr>
      </p:sp>
      <p:sp>
        <p:nvSpPr>
          <p:cNvPr id="48131"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PE" dirty="0" smtClean="0"/>
          </a:p>
        </p:txBody>
      </p:sp>
      <p:sp>
        <p:nvSpPr>
          <p:cNvPr id="72708"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AEA39C5-7F3D-4C7A-8837-07BCF8F6562B}" type="slidenum">
              <a:rPr lang="es-ES" smtClean="0"/>
              <a:pPr fontAlgn="base">
                <a:spcBef>
                  <a:spcPct val="0"/>
                </a:spcBef>
                <a:spcAft>
                  <a:spcPct val="0"/>
                </a:spcAft>
                <a:defRPr/>
              </a:pPr>
              <a:t>7</a:t>
            </a:fld>
            <a:endParaRPr lang="es-ES"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742950" y="2130426"/>
            <a:ext cx="8420100" cy="1470025"/>
          </a:xfrm>
        </p:spPr>
        <p:txBody>
          <a:bodyPr/>
          <a:lstStyle/>
          <a:p>
            <a:r>
              <a:rPr lang="en-US"/>
              <a:t>Haga clic para modificar el estilo de título del patrón</a:t>
            </a:r>
          </a:p>
        </p:txBody>
      </p:sp>
      <p:sp>
        <p:nvSpPr>
          <p:cNvPr id="3" name="Subtítulo 2"/>
          <p:cNvSpPr>
            <a:spLocks noGrp="1"/>
          </p:cNvSpPr>
          <p:nvPr>
            <p:ph type="subTitle" idx="1"/>
          </p:nvPr>
        </p:nvSpPr>
        <p:spPr>
          <a:xfrm>
            <a:off x="1485900" y="3886200"/>
            <a:ext cx="69342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Haga clic para modificar el estilo de subtítulo del patrón</a:t>
            </a:r>
          </a:p>
        </p:txBody>
      </p:sp>
      <p:sp>
        <p:nvSpPr>
          <p:cNvPr id="4" name="Rectangle 3"/>
          <p:cNvSpPr>
            <a:spLocks noGrp="1" noChangeArrowheads="1"/>
          </p:cNvSpPr>
          <p:nvPr>
            <p:ph type="dt" sz="half" idx="10"/>
          </p:nvPr>
        </p:nvSpPr>
        <p:spPr/>
        <p:txBody>
          <a:bodyPr/>
          <a:lstStyle>
            <a:lvl1pPr fontAlgn="auto">
              <a:spcBef>
                <a:spcPts val="0"/>
              </a:spcBef>
              <a:spcAft>
                <a:spcPts val="0"/>
              </a:spcAft>
              <a:defRPr/>
            </a:lvl1pPr>
          </a:lstStyle>
          <a:p>
            <a:pPr>
              <a:defRPr/>
            </a:pPr>
            <a:fld id="{0D25A72A-A964-4EFF-842A-17063AD388D6}" type="datetimeFigureOut">
              <a:rPr lang="es-ES"/>
              <a:pPr>
                <a:defRPr/>
              </a:pPr>
              <a:t>19/08/2014</a:t>
            </a:fld>
            <a:endParaRPr lang="es-ES" dirty="0"/>
          </a:p>
        </p:txBody>
      </p:sp>
      <p:sp>
        <p:nvSpPr>
          <p:cNvPr id="5" name="Rectangle 4"/>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dirty="0"/>
          </a:p>
        </p:txBody>
      </p:sp>
      <p:sp>
        <p:nvSpPr>
          <p:cNvPr id="6" name="Rectangle 5"/>
          <p:cNvSpPr>
            <a:spLocks noGrp="1" noChangeArrowheads="1"/>
          </p:cNvSpPr>
          <p:nvPr>
            <p:ph type="sldNum" sz="quarter" idx="12"/>
          </p:nvPr>
        </p:nvSpPr>
        <p:spPr/>
        <p:txBody>
          <a:bodyPr/>
          <a:lstStyle>
            <a:lvl1pPr fontAlgn="auto">
              <a:spcBef>
                <a:spcPts val="0"/>
              </a:spcBef>
              <a:spcAft>
                <a:spcPts val="0"/>
              </a:spcAft>
              <a:defRPr/>
            </a:lvl1pPr>
          </a:lstStyle>
          <a:p>
            <a:pPr>
              <a:defRPr/>
            </a:pPr>
            <a:fld id="{3B70F3E6-926F-4A59-A29B-D308011526B5}" type="slidenum">
              <a:rPr lang="es-ES"/>
              <a:pPr>
                <a:defRPr/>
              </a:pPr>
              <a:t>‹Nº›</a:t>
            </a:fld>
            <a:endParaRPr lang="es-E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a:t>Haga clic para modificar el estilo de título del patrón</a:t>
            </a:r>
          </a:p>
        </p:txBody>
      </p:sp>
      <p:sp>
        <p:nvSpPr>
          <p:cNvPr id="3" name="Marcador de texto vertical 2"/>
          <p:cNvSpPr>
            <a:spLocks noGrp="1"/>
          </p:cNvSpPr>
          <p:nvPr>
            <p:ph type="body" orient="vert" idx="1"/>
          </p:nvPr>
        </p:nvSpPr>
        <p:spPr/>
        <p:txBody>
          <a:bodyPr vert="eaVert"/>
          <a:lstStyle/>
          <a:p>
            <a:pPr lvl="0"/>
            <a:r>
              <a:rPr lang="en-US"/>
              <a:t>Haga clic para modificar el estilo de texto del patrón</a:t>
            </a:r>
          </a:p>
          <a:p>
            <a:pPr lvl="1"/>
            <a:r>
              <a:rPr lang="en-US"/>
              <a:t>Segundo nivel</a:t>
            </a:r>
          </a:p>
          <a:p>
            <a:pPr lvl="2"/>
            <a:r>
              <a:rPr lang="en-US"/>
              <a:t>Tercer nivel</a:t>
            </a:r>
          </a:p>
          <a:p>
            <a:pPr lvl="3"/>
            <a:r>
              <a:rPr lang="en-US"/>
              <a:t>Cuarto nivel</a:t>
            </a:r>
          </a:p>
          <a:p>
            <a:pPr lvl="4"/>
            <a:r>
              <a:rPr lang="en-US"/>
              <a:t>Quinto nivel</a:t>
            </a:r>
          </a:p>
        </p:txBody>
      </p:sp>
      <p:sp>
        <p:nvSpPr>
          <p:cNvPr id="4" name="Rectangle 3"/>
          <p:cNvSpPr>
            <a:spLocks noGrp="1" noChangeArrowheads="1"/>
          </p:cNvSpPr>
          <p:nvPr>
            <p:ph type="dt" sz="half" idx="10"/>
          </p:nvPr>
        </p:nvSpPr>
        <p:spPr/>
        <p:txBody>
          <a:bodyPr/>
          <a:lstStyle>
            <a:lvl1pPr fontAlgn="auto">
              <a:spcBef>
                <a:spcPts val="0"/>
              </a:spcBef>
              <a:spcAft>
                <a:spcPts val="0"/>
              </a:spcAft>
              <a:defRPr/>
            </a:lvl1pPr>
          </a:lstStyle>
          <a:p>
            <a:pPr>
              <a:defRPr/>
            </a:pPr>
            <a:fld id="{96C13174-BBB9-4687-8EEB-12C82525EE95}" type="datetimeFigureOut">
              <a:rPr lang="es-ES"/>
              <a:pPr>
                <a:defRPr/>
              </a:pPr>
              <a:t>19/08/2014</a:t>
            </a:fld>
            <a:endParaRPr lang="es-ES" dirty="0"/>
          </a:p>
        </p:txBody>
      </p:sp>
      <p:sp>
        <p:nvSpPr>
          <p:cNvPr id="5" name="Rectangle 4"/>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dirty="0"/>
          </a:p>
        </p:txBody>
      </p:sp>
      <p:sp>
        <p:nvSpPr>
          <p:cNvPr id="6" name="Rectangle 5"/>
          <p:cNvSpPr>
            <a:spLocks noGrp="1" noChangeArrowheads="1"/>
          </p:cNvSpPr>
          <p:nvPr>
            <p:ph type="sldNum" sz="quarter" idx="12"/>
          </p:nvPr>
        </p:nvSpPr>
        <p:spPr/>
        <p:txBody>
          <a:bodyPr/>
          <a:lstStyle>
            <a:lvl1pPr fontAlgn="auto">
              <a:spcBef>
                <a:spcPts val="0"/>
              </a:spcBef>
              <a:spcAft>
                <a:spcPts val="0"/>
              </a:spcAft>
              <a:defRPr/>
            </a:lvl1pPr>
          </a:lstStyle>
          <a:p>
            <a:pPr>
              <a:defRPr/>
            </a:pPr>
            <a:fld id="{DD565E59-EEB9-4A97-BB8E-C8092FB1AC4E}" type="slidenum">
              <a:rPr lang="es-ES"/>
              <a:pPr>
                <a:defRPr/>
              </a:pPr>
              <a:t>‹Nº›</a:t>
            </a:fld>
            <a:endParaRPr lang="es-E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7133696" y="71439"/>
            <a:ext cx="2277004" cy="6054725"/>
          </a:xfrm>
        </p:spPr>
        <p:txBody>
          <a:bodyPr vert="eaVert"/>
          <a:lstStyle/>
          <a:p>
            <a:r>
              <a:rPr lang="en-US"/>
              <a:t>Haga clic para modificar el estilo de título del patrón</a:t>
            </a:r>
          </a:p>
        </p:txBody>
      </p:sp>
      <p:sp>
        <p:nvSpPr>
          <p:cNvPr id="3" name="Marcador de texto vertical 2"/>
          <p:cNvSpPr>
            <a:spLocks noGrp="1"/>
          </p:cNvSpPr>
          <p:nvPr>
            <p:ph type="body" orient="vert" idx="1"/>
          </p:nvPr>
        </p:nvSpPr>
        <p:spPr>
          <a:xfrm>
            <a:off x="302683" y="71439"/>
            <a:ext cx="6665913" cy="6054725"/>
          </a:xfrm>
        </p:spPr>
        <p:txBody>
          <a:bodyPr vert="eaVert"/>
          <a:lstStyle/>
          <a:p>
            <a:pPr lvl="0"/>
            <a:r>
              <a:rPr lang="en-US"/>
              <a:t>Haga clic para modificar el estilo de texto del patrón</a:t>
            </a:r>
          </a:p>
          <a:p>
            <a:pPr lvl="1"/>
            <a:r>
              <a:rPr lang="en-US"/>
              <a:t>Segundo nivel</a:t>
            </a:r>
          </a:p>
          <a:p>
            <a:pPr lvl="2"/>
            <a:r>
              <a:rPr lang="en-US"/>
              <a:t>Tercer nivel</a:t>
            </a:r>
          </a:p>
          <a:p>
            <a:pPr lvl="3"/>
            <a:r>
              <a:rPr lang="en-US"/>
              <a:t>Cuarto nivel</a:t>
            </a:r>
          </a:p>
          <a:p>
            <a:pPr lvl="4"/>
            <a:r>
              <a:rPr lang="en-US"/>
              <a:t>Quinto nivel</a:t>
            </a:r>
          </a:p>
        </p:txBody>
      </p:sp>
      <p:sp>
        <p:nvSpPr>
          <p:cNvPr id="4" name="Rectangle 3"/>
          <p:cNvSpPr>
            <a:spLocks noGrp="1" noChangeArrowheads="1"/>
          </p:cNvSpPr>
          <p:nvPr>
            <p:ph type="dt" sz="half" idx="10"/>
          </p:nvPr>
        </p:nvSpPr>
        <p:spPr/>
        <p:txBody>
          <a:bodyPr/>
          <a:lstStyle>
            <a:lvl1pPr fontAlgn="auto">
              <a:spcBef>
                <a:spcPts val="0"/>
              </a:spcBef>
              <a:spcAft>
                <a:spcPts val="0"/>
              </a:spcAft>
              <a:defRPr/>
            </a:lvl1pPr>
          </a:lstStyle>
          <a:p>
            <a:pPr>
              <a:defRPr/>
            </a:pPr>
            <a:fld id="{1FD58EC7-4CC7-458C-BEE1-B49B82C8A6AC}" type="datetimeFigureOut">
              <a:rPr lang="es-ES"/>
              <a:pPr>
                <a:defRPr/>
              </a:pPr>
              <a:t>19/08/2014</a:t>
            </a:fld>
            <a:endParaRPr lang="es-ES" dirty="0"/>
          </a:p>
        </p:txBody>
      </p:sp>
      <p:sp>
        <p:nvSpPr>
          <p:cNvPr id="5" name="Rectangle 4"/>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dirty="0"/>
          </a:p>
        </p:txBody>
      </p:sp>
      <p:sp>
        <p:nvSpPr>
          <p:cNvPr id="6" name="Rectangle 5"/>
          <p:cNvSpPr>
            <a:spLocks noGrp="1" noChangeArrowheads="1"/>
          </p:cNvSpPr>
          <p:nvPr>
            <p:ph type="sldNum" sz="quarter" idx="12"/>
          </p:nvPr>
        </p:nvSpPr>
        <p:spPr/>
        <p:txBody>
          <a:bodyPr/>
          <a:lstStyle>
            <a:lvl1pPr fontAlgn="auto">
              <a:spcBef>
                <a:spcPts val="0"/>
              </a:spcBef>
              <a:spcAft>
                <a:spcPts val="0"/>
              </a:spcAft>
              <a:defRPr/>
            </a:lvl1pPr>
          </a:lstStyle>
          <a:p>
            <a:pPr>
              <a:defRPr/>
            </a:pPr>
            <a:fld id="{16DD2E3B-BEBA-4AF2-820F-26AD19990FF5}" type="slidenum">
              <a:rPr lang="es-ES"/>
              <a:pPr>
                <a:defRPr/>
              </a:pPr>
              <a:t>‹Nº›</a:t>
            </a:fld>
            <a:endParaRPr lang="es-E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Encabezado de sección">
    <p:spTree>
      <p:nvGrpSpPr>
        <p:cNvPr id="1" name=""/>
        <p:cNvGrpSpPr/>
        <p:nvPr/>
      </p:nvGrpSpPr>
      <p:grpSpPr>
        <a:xfrm>
          <a:off x="0" y="0"/>
          <a:ext cx="0" cy="0"/>
          <a:chOff x="0" y="0"/>
          <a:chExt cx="0" cy="0"/>
        </a:xfrm>
      </p:grpSpPr>
      <p:pic>
        <p:nvPicPr>
          <p:cNvPr id="2" name="5 Imagen" descr="Logo_español_completo.jpg"/>
          <p:cNvPicPr>
            <a:picLocks noChangeAspect="1"/>
          </p:cNvPicPr>
          <p:nvPr userDrawn="1"/>
        </p:nvPicPr>
        <p:blipFill>
          <a:blip r:embed="rId2" cstate="print"/>
          <a:srcRect/>
          <a:stretch>
            <a:fillRect/>
          </a:stretch>
        </p:blipFill>
        <p:spPr bwMode="auto">
          <a:xfrm>
            <a:off x="386954" y="6216650"/>
            <a:ext cx="1936485" cy="571500"/>
          </a:xfrm>
          <a:prstGeom prst="rect">
            <a:avLst/>
          </a:prstGeom>
          <a:noFill/>
          <a:ln w="9525">
            <a:noFill/>
            <a:miter lim="800000"/>
            <a:headEnd/>
            <a:tailEnd/>
          </a:ln>
        </p:spPr>
      </p:pic>
      <p:cxnSp>
        <p:nvCxnSpPr>
          <p:cNvPr id="3" name="2 Conector recto"/>
          <p:cNvCxnSpPr/>
          <p:nvPr userDrawn="1"/>
        </p:nvCxnSpPr>
        <p:spPr>
          <a:xfrm>
            <a:off x="386953" y="6215064"/>
            <a:ext cx="8977313" cy="1587"/>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4" name="Rectangle 6"/>
          <p:cNvSpPr>
            <a:spLocks noGrp="1" noChangeArrowheads="1"/>
          </p:cNvSpPr>
          <p:nvPr>
            <p:ph type="sldNum" sz="quarter" idx="10"/>
          </p:nvPr>
        </p:nvSpPr>
        <p:spPr/>
        <p:txBody>
          <a:bodyPr/>
          <a:lstStyle>
            <a:lvl1pPr fontAlgn="auto">
              <a:spcBef>
                <a:spcPts val="0"/>
              </a:spcBef>
              <a:spcAft>
                <a:spcPts val="0"/>
              </a:spcAft>
              <a:defRPr/>
            </a:lvl1pPr>
          </a:lstStyle>
          <a:p>
            <a:pPr>
              <a:defRPr/>
            </a:pPr>
            <a:fld id="{DD624C86-B731-447F-91E8-AA4AC7C07F25}" type="slidenum">
              <a:rPr lang="es-ES"/>
              <a:pPr>
                <a:defRPr/>
              </a:pPr>
              <a:t>‹Nº›</a:t>
            </a:fld>
            <a:endParaRPr lang="es-E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PPT PAISlogo">
    <p:spTree>
      <p:nvGrpSpPr>
        <p:cNvPr id="1" name=""/>
        <p:cNvGrpSpPr/>
        <p:nvPr/>
      </p:nvGrpSpPr>
      <p:grpSpPr>
        <a:xfrm>
          <a:off x="0" y="0"/>
          <a:ext cx="0" cy="0"/>
          <a:chOff x="0" y="0"/>
          <a:chExt cx="0" cy="0"/>
        </a:xfrm>
      </p:grpSpPr>
      <p:sp>
        <p:nvSpPr>
          <p:cNvPr id="2" name="Título 1"/>
          <p:cNvSpPr>
            <a:spLocks noGrp="1"/>
          </p:cNvSpPr>
          <p:nvPr>
            <p:ph type="ctrTitle"/>
          </p:nvPr>
        </p:nvSpPr>
        <p:spPr>
          <a:xfrm>
            <a:off x="742950" y="2130426"/>
            <a:ext cx="8420100" cy="1470025"/>
          </a:xfrm>
        </p:spPr>
        <p:txBody>
          <a:bodyPr/>
          <a:lstStyle/>
          <a:p>
            <a:r>
              <a:rPr lang="en-US"/>
              <a:t>Haga clic para modificar el estilo de título del patrón</a:t>
            </a:r>
          </a:p>
        </p:txBody>
      </p:sp>
      <p:sp>
        <p:nvSpPr>
          <p:cNvPr id="3" name="Subtítulo 2"/>
          <p:cNvSpPr>
            <a:spLocks noGrp="1"/>
          </p:cNvSpPr>
          <p:nvPr>
            <p:ph type="subTitle" idx="1"/>
          </p:nvPr>
        </p:nvSpPr>
        <p:spPr>
          <a:xfrm>
            <a:off x="1485900" y="3886200"/>
            <a:ext cx="69342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Haga clic para modificar el estilo de subtítulo del patrón</a:t>
            </a:r>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fld id="{2552347E-7607-490F-AD64-AB77C8771D70}" type="datetimeFigureOut">
              <a:rPr lang="es-ES"/>
              <a:pPr>
                <a:defRPr/>
              </a:pPr>
              <a:t>19/08/2014</a:t>
            </a:fld>
            <a:endParaRPr lang="es-ES" dirty="0"/>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dirty="0"/>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AB85B902-8963-4DCB-AF9B-8312AA1BB6DD}" type="slidenum">
              <a:rPr lang="es-ES"/>
              <a:pPr>
                <a:defRPr/>
              </a:pPr>
              <a:t>‹Nº›</a:t>
            </a:fld>
            <a:endParaRPr lang="es-E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a:t>Haga clic para modificar el estilo de título del patrón</a:t>
            </a:r>
          </a:p>
        </p:txBody>
      </p:sp>
      <p:sp>
        <p:nvSpPr>
          <p:cNvPr id="3" name="Marcador de contenido 2"/>
          <p:cNvSpPr>
            <a:spLocks noGrp="1"/>
          </p:cNvSpPr>
          <p:nvPr>
            <p:ph idx="1"/>
          </p:nvPr>
        </p:nvSpPr>
        <p:spPr/>
        <p:txBody>
          <a:bodyPr/>
          <a:lstStyle/>
          <a:p>
            <a:pPr lvl="0"/>
            <a:r>
              <a:rPr lang="en-US"/>
              <a:t>Haga clic para modificar el estilo de texto del patrón</a:t>
            </a:r>
          </a:p>
          <a:p>
            <a:pPr lvl="1"/>
            <a:r>
              <a:rPr lang="en-US"/>
              <a:t>Segundo nivel</a:t>
            </a:r>
          </a:p>
          <a:p>
            <a:pPr lvl="2"/>
            <a:r>
              <a:rPr lang="en-US"/>
              <a:t>Tercer nivel</a:t>
            </a:r>
          </a:p>
          <a:p>
            <a:pPr lvl="3"/>
            <a:r>
              <a:rPr lang="en-US"/>
              <a:t>Cuarto nivel</a:t>
            </a:r>
          </a:p>
          <a:p>
            <a:pPr lvl="4"/>
            <a:r>
              <a:rPr lang="en-US"/>
              <a:t>Quinto nivel</a:t>
            </a:r>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fld id="{7BF30DA9-3C9F-4E85-A400-887BABD439B0}" type="datetimeFigureOut">
              <a:rPr lang="es-ES"/>
              <a:pPr>
                <a:defRPr/>
              </a:pPr>
              <a:t>19/08/2014</a:t>
            </a:fld>
            <a:endParaRPr lang="es-ES" dirty="0"/>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dirty="0"/>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B9977EA4-F768-410D-B930-1D473570C71E}" type="slidenum">
              <a:rPr lang="es-ES"/>
              <a:pPr>
                <a:defRPr/>
              </a:pPr>
              <a:t>‹Nº›</a:t>
            </a:fld>
            <a:endParaRPr lang="es-E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782506" y="4406901"/>
            <a:ext cx="8420100" cy="1362075"/>
          </a:xfrm>
        </p:spPr>
        <p:txBody>
          <a:bodyPr anchor="t"/>
          <a:lstStyle>
            <a:lvl1pPr algn="l">
              <a:defRPr sz="4000" b="1" cap="all"/>
            </a:lvl1pPr>
          </a:lstStyle>
          <a:p>
            <a:r>
              <a:rPr lang="en-US"/>
              <a:t>Haga clic para modificar el estilo de título del patrón</a:t>
            </a:r>
          </a:p>
        </p:txBody>
      </p:sp>
      <p:sp>
        <p:nvSpPr>
          <p:cNvPr id="3" name="Marcador de texto 2"/>
          <p:cNvSpPr>
            <a:spLocks noGrp="1"/>
          </p:cNvSpPr>
          <p:nvPr>
            <p:ph type="body" idx="1"/>
          </p:nvPr>
        </p:nvSpPr>
        <p:spPr>
          <a:xfrm>
            <a:off x="782506"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Haga clic para modificar el estilo de texto del patrón</a:t>
            </a:r>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fld id="{33BD7BC6-BE02-4858-BD8D-E6F834AC0A92}" type="datetimeFigureOut">
              <a:rPr lang="es-ES"/>
              <a:pPr>
                <a:defRPr/>
              </a:pPr>
              <a:t>19/08/2014</a:t>
            </a:fld>
            <a:endParaRPr lang="es-ES" dirty="0"/>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dirty="0"/>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AB81C169-6E99-4E4A-8F03-707A5011170F}" type="slidenum">
              <a:rPr lang="es-ES"/>
              <a:pPr>
                <a:defRPr/>
              </a:pPr>
              <a:t>‹Nº›</a:t>
            </a:fld>
            <a:endParaRPr lang="es-E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a:t>Haga clic para modificar el estilo de título del patrón</a:t>
            </a:r>
          </a:p>
        </p:txBody>
      </p:sp>
      <p:sp>
        <p:nvSpPr>
          <p:cNvPr id="3" name="Marcador de contenido 2"/>
          <p:cNvSpPr>
            <a:spLocks noGrp="1"/>
          </p:cNvSpPr>
          <p:nvPr>
            <p:ph sz="half" idx="1"/>
          </p:nvPr>
        </p:nvSpPr>
        <p:spPr>
          <a:xfrm>
            <a:off x="49530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Haga clic para modificar el estilo de texto del patrón</a:t>
            </a:r>
          </a:p>
          <a:p>
            <a:pPr lvl="1"/>
            <a:r>
              <a:rPr lang="en-US"/>
              <a:t>Segundo nivel</a:t>
            </a:r>
          </a:p>
          <a:p>
            <a:pPr lvl="2"/>
            <a:r>
              <a:rPr lang="en-US"/>
              <a:t>Tercer nivel</a:t>
            </a:r>
          </a:p>
          <a:p>
            <a:pPr lvl="3"/>
            <a:r>
              <a:rPr lang="en-US"/>
              <a:t>Cuarto nivel</a:t>
            </a:r>
          </a:p>
          <a:p>
            <a:pPr lvl="4"/>
            <a:r>
              <a:rPr lang="en-US"/>
              <a:t>Quinto nivel</a:t>
            </a:r>
          </a:p>
        </p:txBody>
      </p:sp>
      <p:sp>
        <p:nvSpPr>
          <p:cNvPr id="4" name="Marcador de contenido 3"/>
          <p:cNvSpPr>
            <a:spLocks noGrp="1"/>
          </p:cNvSpPr>
          <p:nvPr>
            <p:ph sz="half" idx="2"/>
          </p:nvPr>
        </p:nvSpPr>
        <p:spPr>
          <a:xfrm>
            <a:off x="503555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Haga clic para modificar el estilo de texto del patrón</a:t>
            </a:r>
          </a:p>
          <a:p>
            <a:pPr lvl="1"/>
            <a:r>
              <a:rPr lang="en-US"/>
              <a:t>Segundo nivel</a:t>
            </a:r>
          </a:p>
          <a:p>
            <a:pPr lvl="2"/>
            <a:r>
              <a:rPr lang="en-US"/>
              <a:t>Tercer nivel</a:t>
            </a:r>
          </a:p>
          <a:p>
            <a:pPr lvl="3"/>
            <a:r>
              <a:rPr lang="en-US"/>
              <a:t>Cuarto nivel</a:t>
            </a:r>
          </a:p>
          <a:p>
            <a:pPr lvl="4"/>
            <a:r>
              <a:rPr lang="en-US"/>
              <a:t>Quinto nivel</a:t>
            </a:r>
          </a:p>
        </p:txBody>
      </p:sp>
      <p:sp>
        <p:nvSpPr>
          <p:cNvPr id="5" name="Rectangle 4"/>
          <p:cNvSpPr>
            <a:spLocks noGrp="1" noChangeArrowheads="1"/>
          </p:cNvSpPr>
          <p:nvPr>
            <p:ph type="dt" sz="half" idx="10"/>
          </p:nvPr>
        </p:nvSpPr>
        <p:spPr/>
        <p:txBody>
          <a:bodyPr/>
          <a:lstStyle>
            <a:lvl1pPr fontAlgn="auto">
              <a:spcBef>
                <a:spcPts val="0"/>
              </a:spcBef>
              <a:spcAft>
                <a:spcPts val="0"/>
              </a:spcAft>
              <a:defRPr/>
            </a:lvl1pPr>
          </a:lstStyle>
          <a:p>
            <a:pPr>
              <a:defRPr/>
            </a:pPr>
            <a:fld id="{F93AE7DF-762E-4E8F-A995-5C267FC71A2D}" type="datetimeFigureOut">
              <a:rPr lang="es-ES"/>
              <a:pPr>
                <a:defRPr/>
              </a:pPr>
              <a:t>19/08/2014</a:t>
            </a:fld>
            <a:endParaRPr lang="es-ES" dirty="0"/>
          </a:p>
        </p:txBody>
      </p:sp>
      <p:sp>
        <p:nvSpPr>
          <p:cNvPr id="6"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dirty="0"/>
          </a:p>
        </p:txBody>
      </p:sp>
      <p:sp>
        <p:nvSpPr>
          <p:cNvPr id="7"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0939D590-2732-4FAF-B2F9-CB6902E0E378}" type="slidenum">
              <a:rPr lang="es-ES"/>
              <a:pPr>
                <a:defRPr/>
              </a:pPr>
              <a:t>‹Nº›</a:t>
            </a:fld>
            <a:endParaRPr lang="es-E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en-US"/>
              <a:t>Haga clic para modificar el estilo de título del patrón</a:t>
            </a:r>
          </a:p>
        </p:txBody>
      </p:sp>
      <p:sp>
        <p:nvSpPr>
          <p:cNvPr id="3" name="Marcador de texto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Haga clic para modificar el estilo de texto del patrón</a:t>
            </a:r>
          </a:p>
        </p:txBody>
      </p:sp>
      <p:sp>
        <p:nvSpPr>
          <p:cNvPr id="4" name="Marcador de contenido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Haga clic para modificar el estilo de texto del patrón</a:t>
            </a:r>
          </a:p>
          <a:p>
            <a:pPr lvl="1"/>
            <a:r>
              <a:rPr lang="en-US"/>
              <a:t>Segundo nivel</a:t>
            </a:r>
          </a:p>
          <a:p>
            <a:pPr lvl="2"/>
            <a:r>
              <a:rPr lang="en-US"/>
              <a:t>Tercer nivel</a:t>
            </a:r>
          </a:p>
          <a:p>
            <a:pPr lvl="3"/>
            <a:r>
              <a:rPr lang="en-US"/>
              <a:t>Cuarto nivel</a:t>
            </a:r>
          </a:p>
          <a:p>
            <a:pPr lvl="4"/>
            <a:r>
              <a:rPr lang="en-US"/>
              <a:t>Quinto nivel</a:t>
            </a:r>
          </a:p>
        </p:txBody>
      </p:sp>
      <p:sp>
        <p:nvSpPr>
          <p:cNvPr id="5" name="Marcador de texto 4"/>
          <p:cNvSpPr>
            <a:spLocks noGrp="1"/>
          </p:cNvSpPr>
          <p:nvPr>
            <p:ph type="body" sz="quarter" idx="3"/>
          </p:nvPr>
        </p:nvSpPr>
        <p:spPr>
          <a:xfrm>
            <a:off x="5032111"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Haga clic para modificar el estilo de texto del patrón</a:t>
            </a:r>
          </a:p>
        </p:txBody>
      </p:sp>
      <p:sp>
        <p:nvSpPr>
          <p:cNvPr id="6" name="Marcador de contenido 5"/>
          <p:cNvSpPr>
            <a:spLocks noGrp="1"/>
          </p:cNvSpPr>
          <p:nvPr>
            <p:ph sz="quarter" idx="4"/>
          </p:nvPr>
        </p:nvSpPr>
        <p:spPr>
          <a:xfrm>
            <a:off x="5032111"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Haga clic para modificar el estilo de texto del patrón</a:t>
            </a:r>
          </a:p>
          <a:p>
            <a:pPr lvl="1"/>
            <a:r>
              <a:rPr lang="en-US"/>
              <a:t>Segundo nivel</a:t>
            </a:r>
          </a:p>
          <a:p>
            <a:pPr lvl="2"/>
            <a:r>
              <a:rPr lang="en-US"/>
              <a:t>Tercer nivel</a:t>
            </a:r>
          </a:p>
          <a:p>
            <a:pPr lvl="3"/>
            <a:r>
              <a:rPr lang="en-US"/>
              <a:t>Cuarto nivel</a:t>
            </a:r>
          </a:p>
          <a:p>
            <a:pPr lvl="4"/>
            <a:r>
              <a:rPr lang="en-US"/>
              <a:t>Quinto nivel</a:t>
            </a:r>
          </a:p>
        </p:txBody>
      </p:sp>
      <p:sp>
        <p:nvSpPr>
          <p:cNvPr id="7" name="Rectangle 4"/>
          <p:cNvSpPr>
            <a:spLocks noGrp="1" noChangeArrowheads="1"/>
          </p:cNvSpPr>
          <p:nvPr>
            <p:ph type="dt" sz="half" idx="10"/>
          </p:nvPr>
        </p:nvSpPr>
        <p:spPr/>
        <p:txBody>
          <a:bodyPr/>
          <a:lstStyle>
            <a:lvl1pPr fontAlgn="auto">
              <a:spcBef>
                <a:spcPts val="0"/>
              </a:spcBef>
              <a:spcAft>
                <a:spcPts val="0"/>
              </a:spcAft>
              <a:defRPr/>
            </a:lvl1pPr>
          </a:lstStyle>
          <a:p>
            <a:pPr>
              <a:defRPr/>
            </a:pPr>
            <a:fld id="{BC15466C-4073-4ADB-8743-B8C77350D912}" type="datetimeFigureOut">
              <a:rPr lang="es-ES"/>
              <a:pPr>
                <a:defRPr/>
              </a:pPr>
              <a:t>19/08/2014</a:t>
            </a:fld>
            <a:endParaRPr lang="es-ES" dirty="0"/>
          </a:p>
        </p:txBody>
      </p:sp>
      <p:sp>
        <p:nvSpPr>
          <p:cNvPr id="8"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dirty="0"/>
          </a:p>
        </p:txBody>
      </p:sp>
      <p:sp>
        <p:nvSpPr>
          <p:cNvPr id="9"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1E47EE9A-A6C2-461D-85E9-2469BC0AC975}" type="slidenum">
              <a:rPr lang="es-ES"/>
              <a:pPr>
                <a:defRPr/>
              </a:pPr>
              <a:t>‹Nº›</a:t>
            </a:fld>
            <a:endParaRPr lang="es-E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a:t>Haga clic para modificar el estilo de título del patrón</a:t>
            </a:r>
          </a:p>
        </p:txBody>
      </p:sp>
      <p:sp>
        <p:nvSpPr>
          <p:cNvPr id="3" name="Rectangle 4"/>
          <p:cNvSpPr>
            <a:spLocks noGrp="1" noChangeArrowheads="1"/>
          </p:cNvSpPr>
          <p:nvPr>
            <p:ph type="dt" sz="half" idx="10"/>
          </p:nvPr>
        </p:nvSpPr>
        <p:spPr/>
        <p:txBody>
          <a:bodyPr/>
          <a:lstStyle>
            <a:lvl1pPr fontAlgn="auto">
              <a:spcBef>
                <a:spcPts val="0"/>
              </a:spcBef>
              <a:spcAft>
                <a:spcPts val="0"/>
              </a:spcAft>
              <a:defRPr/>
            </a:lvl1pPr>
          </a:lstStyle>
          <a:p>
            <a:pPr>
              <a:defRPr/>
            </a:pPr>
            <a:fld id="{90A62DB8-6B5F-4F86-8B86-861A65A49AE0}" type="datetimeFigureOut">
              <a:rPr lang="es-ES"/>
              <a:pPr>
                <a:defRPr/>
              </a:pPr>
              <a:t>19/08/2014</a:t>
            </a:fld>
            <a:endParaRPr lang="es-ES" dirty="0"/>
          </a:p>
        </p:txBody>
      </p:sp>
      <p:sp>
        <p:nvSpPr>
          <p:cNvPr id="4"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dirty="0"/>
          </a:p>
        </p:txBody>
      </p:sp>
      <p:sp>
        <p:nvSpPr>
          <p:cNvPr id="5"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478169C5-A0DC-4B42-926A-ED51984D18ED}" type="slidenum">
              <a:rPr lang="es-ES"/>
              <a:pPr>
                <a:defRPr/>
              </a:pPr>
              <a:t>‹Nº›</a:t>
            </a:fld>
            <a:endParaRPr lang="es-E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fontAlgn="auto">
              <a:spcBef>
                <a:spcPts val="0"/>
              </a:spcBef>
              <a:spcAft>
                <a:spcPts val="0"/>
              </a:spcAft>
              <a:defRPr/>
            </a:lvl1pPr>
          </a:lstStyle>
          <a:p>
            <a:pPr>
              <a:defRPr/>
            </a:pPr>
            <a:fld id="{9DD961EC-00A1-4E0C-A18E-1F62C3CE1AFB}" type="datetimeFigureOut">
              <a:rPr lang="es-ES"/>
              <a:pPr>
                <a:defRPr/>
              </a:pPr>
              <a:t>19/08/2014</a:t>
            </a:fld>
            <a:endParaRPr lang="es-ES" dirty="0"/>
          </a:p>
        </p:txBody>
      </p:sp>
      <p:sp>
        <p:nvSpPr>
          <p:cNvPr id="3"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dirty="0"/>
          </a:p>
        </p:txBody>
      </p:sp>
      <p:sp>
        <p:nvSpPr>
          <p:cNvPr id="4"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6E85C2A7-1074-4B5A-9A1D-BDC7FF436745}" type="slidenum">
              <a:rPr lang="es-ES"/>
              <a:pPr>
                <a:defRPr/>
              </a:pPr>
              <a:t>‹Nº›</a:t>
            </a:fld>
            <a:endParaRPr lang="es-E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a:t>Haga clic para modificar el estilo de título del patrón</a:t>
            </a:r>
          </a:p>
        </p:txBody>
      </p:sp>
      <p:sp>
        <p:nvSpPr>
          <p:cNvPr id="3" name="Marcador de contenido 2"/>
          <p:cNvSpPr>
            <a:spLocks noGrp="1"/>
          </p:cNvSpPr>
          <p:nvPr>
            <p:ph idx="1"/>
          </p:nvPr>
        </p:nvSpPr>
        <p:spPr/>
        <p:txBody>
          <a:bodyPr/>
          <a:lstStyle/>
          <a:p>
            <a:pPr lvl="0"/>
            <a:r>
              <a:rPr lang="en-US"/>
              <a:t>Haga clic para modificar el estilo de texto del patrón</a:t>
            </a:r>
          </a:p>
          <a:p>
            <a:pPr lvl="1"/>
            <a:r>
              <a:rPr lang="en-US"/>
              <a:t>Segundo nivel</a:t>
            </a:r>
          </a:p>
          <a:p>
            <a:pPr lvl="2"/>
            <a:r>
              <a:rPr lang="en-US"/>
              <a:t>Tercer nivel</a:t>
            </a:r>
          </a:p>
          <a:p>
            <a:pPr lvl="3"/>
            <a:r>
              <a:rPr lang="en-US"/>
              <a:t>Cuarto nivel</a:t>
            </a:r>
          </a:p>
          <a:p>
            <a:pPr lvl="4"/>
            <a:r>
              <a:rPr lang="en-US"/>
              <a:t>Quinto nivel</a:t>
            </a:r>
          </a:p>
        </p:txBody>
      </p:sp>
      <p:sp>
        <p:nvSpPr>
          <p:cNvPr id="4" name="Rectangle 3"/>
          <p:cNvSpPr>
            <a:spLocks noGrp="1" noChangeArrowheads="1"/>
          </p:cNvSpPr>
          <p:nvPr>
            <p:ph type="dt" sz="half" idx="10"/>
          </p:nvPr>
        </p:nvSpPr>
        <p:spPr/>
        <p:txBody>
          <a:bodyPr/>
          <a:lstStyle>
            <a:lvl1pPr fontAlgn="auto">
              <a:spcBef>
                <a:spcPts val="0"/>
              </a:spcBef>
              <a:spcAft>
                <a:spcPts val="0"/>
              </a:spcAft>
              <a:defRPr/>
            </a:lvl1pPr>
          </a:lstStyle>
          <a:p>
            <a:pPr>
              <a:defRPr/>
            </a:pPr>
            <a:fld id="{A659532C-4932-40B1-8489-38125146776E}" type="datetimeFigureOut">
              <a:rPr lang="es-ES"/>
              <a:pPr>
                <a:defRPr/>
              </a:pPr>
              <a:t>19/08/2014</a:t>
            </a:fld>
            <a:endParaRPr lang="es-ES" dirty="0"/>
          </a:p>
        </p:txBody>
      </p:sp>
      <p:sp>
        <p:nvSpPr>
          <p:cNvPr id="5" name="Rectangle 4"/>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dirty="0"/>
          </a:p>
        </p:txBody>
      </p:sp>
      <p:sp>
        <p:nvSpPr>
          <p:cNvPr id="6" name="Rectangle 5"/>
          <p:cNvSpPr>
            <a:spLocks noGrp="1" noChangeArrowheads="1"/>
          </p:cNvSpPr>
          <p:nvPr>
            <p:ph type="sldNum" sz="quarter" idx="12"/>
          </p:nvPr>
        </p:nvSpPr>
        <p:spPr/>
        <p:txBody>
          <a:bodyPr/>
          <a:lstStyle>
            <a:lvl1pPr fontAlgn="auto">
              <a:spcBef>
                <a:spcPts val="0"/>
              </a:spcBef>
              <a:spcAft>
                <a:spcPts val="0"/>
              </a:spcAft>
              <a:defRPr/>
            </a:lvl1pPr>
          </a:lstStyle>
          <a:p>
            <a:pPr>
              <a:defRPr/>
            </a:pPr>
            <a:fld id="{2B19ADAC-0F6B-4310-B62F-9D63DDDDC05C}" type="slidenum">
              <a:rPr lang="es-ES"/>
              <a:pPr>
                <a:defRPr/>
              </a:pPr>
              <a:t>‹Nº›</a:t>
            </a:fld>
            <a:endParaRPr lang="es-E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495300" y="273050"/>
            <a:ext cx="3259006" cy="1162050"/>
          </a:xfrm>
        </p:spPr>
        <p:txBody>
          <a:bodyPr anchor="b"/>
          <a:lstStyle>
            <a:lvl1pPr algn="l">
              <a:defRPr sz="2000" b="1"/>
            </a:lvl1pPr>
          </a:lstStyle>
          <a:p>
            <a:r>
              <a:rPr lang="en-US"/>
              <a:t>Haga clic para modificar el estilo de título del patrón</a:t>
            </a:r>
          </a:p>
        </p:txBody>
      </p:sp>
      <p:sp>
        <p:nvSpPr>
          <p:cNvPr id="3" name="Marcador de contenido 2"/>
          <p:cNvSpPr>
            <a:spLocks noGrp="1"/>
          </p:cNvSpPr>
          <p:nvPr>
            <p:ph idx="1"/>
          </p:nvPr>
        </p:nvSpPr>
        <p:spPr>
          <a:xfrm>
            <a:off x="3872971" y="273051"/>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Haga clic para modificar el estilo de texto del patrón</a:t>
            </a:r>
          </a:p>
          <a:p>
            <a:pPr lvl="1"/>
            <a:r>
              <a:rPr lang="en-US"/>
              <a:t>Segundo nivel</a:t>
            </a:r>
          </a:p>
          <a:p>
            <a:pPr lvl="2"/>
            <a:r>
              <a:rPr lang="en-US"/>
              <a:t>Tercer nivel</a:t>
            </a:r>
          </a:p>
          <a:p>
            <a:pPr lvl="3"/>
            <a:r>
              <a:rPr lang="en-US"/>
              <a:t>Cuarto nivel</a:t>
            </a:r>
          </a:p>
          <a:p>
            <a:pPr lvl="4"/>
            <a:r>
              <a:rPr lang="en-US"/>
              <a:t>Quinto nivel</a:t>
            </a:r>
          </a:p>
        </p:txBody>
      </p:sp>
      <p:sp>
        <p:nvSpPr>
          <p:cNvPr id="4" name="Marcador de texto 3"/>
          <p:cNvSpPr>
            <a:spLocks noGrp="1"/>
          </p:cNvSpPr>
          <p:nvPr>
            <p:ph type="body" sz="half" idx="2"/>
          </p:nvPr>
        </p:nvSpPr>
        <p:spPr>
          <a:xfrm>
            <a:off x="495300" y="1435101"/>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Haga clic para modificar el estilo de texto del patrón</a:t>
            </a:r>
          </a:p>
        </p:txBody>
      </p:sp>
      <p:sp>
        <p:nvSpPr>
          <p:cNvPr id="5" name="Rectangle 4"/>
          <p:cNvSpPr>
            <a:spLocks noGrp="1" noChangeArrowheads="1"/>
          </p:cNvSpPr>
          <p:nvPr>
            <p:ph type="dt" sz="half" idx="10"/>
          </p:nvPr>
        </p:nvSpPr>
        <p:spPr/>
        <p:txBody>
          <a:bodyPr/>
          <a:lstStyle>
            <a:lvl1pPr fontAlgn="auto">
              <a:spcBef>
                <a:spcPts val="0"/>
              </a:spcBef>
              <a:spcAft>
                <a:spcPts val="0"/>
              </a:spcAft>
              <a:defRPr/>
            </a:lvl1pPr>
          </a:lstStyle>
          <a:p>
            <a:pPr>
              <a:defRPr/>
            </a:pPr>
            <a:fld id="{10D1BCAE-2B14-43CB-8240-E8D5F6021E7A}" type="datetimeFigureOut">
              <a:rPr lang="es-ES"/>
              <a:pPr>
                <a:defRPr/>
              </a:pPr>
              <a:t>19/08/2014</a:t>
            </a:fld>
            <a:endParaRPr lang="es-ES" dirty="0"/>
          </a:p>
        </p:txBody>
      </p:sp>
      <p:sp>
        <p:nvSpPr>
          <p:cNvPr id="6"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dirty="0"/>
          </a:p>
        </p:txBody>
      </p:sp>
      <p:sp>
        <p:nvSpPr>
          <p:cNvPr id="7"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75359225-DEF7-400C-8DAA-5AF22D9062C5}" type="slidenum">
              <a:rPr lang="es-ES"/>
              <a:pPr>
                <a:defRPr/>
              </a:pPr>
              <a:t>‹Nº›</a:t>
            </a:fld>
            <a:endParaRPr lang="es-E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1941645" y="4800600"/>
            <a:ext cx="5943600" cy="566738"/>
          </a:xfrm>
        </p:spPr>
        <p:txBody>
          <a:bodyPr anchor="b"/>
          <a:lstStyle>
            <a:lvl1pPr algn="l">
              <a:defRPr sz="2000" b="1"/>
            </a:lvl1pPr>
          </a:lstStyle>
          <a:p>
            <a:r>
              <a:rPr lang="en-US"/>
              <a:t>Haga clic para modificar el estilo de título del patrón</a:t>
            </a:r>
          </a:p>
        </p:txBody>
      </p:sp>
      <p:sp>
        <p:nvSpPr>
          <p:cNvPr id="3" name="Marcador de posición de imagen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Marcador de texto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Haga clic para modificar el estilo de texto del patrón</a:t>
            </a:r>
          </a:p>
        </p:txBody>
      </p:sp>
      <p:sp>
        <p:nvSpPr>
          <p:cNvPr id="5" name="Rectangle 4"/>
          <p:cNvSpPr>
            <a:spLocks noGrp="1" noChangeArrowheads="1"/>
          </p:cNvSpPr>
          <p:nvPr>
            <p:ph type="dt" sz="half" idx="10"/>
          </p:nvPr>
        </p:nvSpPr>
        <p:spPr/>
        <p:txBody>
          <a:bodyPr/>
          <a:lstStyle>
            <a:lvl1pPr fontAlgn="auto">
              <a:spcBef>
                <a:spcPts val="0"/>
              </a:spcBef>
              <a:spcAft>
                <a:spcPts val="0"/>
              </a:spcAft>
              <a:defRPr/>
            </a:lvl1pPr>
          </a:lstStyle>
          <a:p>
            <a:pPr>
              <a:defRPr/>
            </a:pPr>
            <a:fld id="{2AD3393D-6CEC-4F62-89AA-46FD89FE825E}" type="datetimeFigureOut">
              <a:rPr lang="es-ES"/>
              <a:pPr>
                <a:defRPr/>
              </a:pPr>
              <a:t>19/08/2014</a:t>
            </a:fld>
            <a:endParaRPr lang="es-ES" dirty="0"/>
          </a:p>
        </p:txBody>
      </p:sp>
      <p:sp>
        <p:nvSpPr>
          <p:cNvPr id="6"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dirty="0"/>
          </a:p>
        </p:txBody>
      </p:sp>
      <p:sp>
        <p:nvSpPr>
          <p:cNvPr id="7"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59D744AD-7C15-4563-841E-20474B935CA1}" type="slidenum">
              <a:rPr lang="es-ES"/>
              <a:pPr>
                <a:defRPr/>
              </a:pPr>
              <a:t>‹Nº›</a:t>
            </a:fld>
            <a:endParaRPr lang="es-E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a:t>Haga clic para modificar el estilo de título del patrón</a:t>
            </a:r>
          </a:p>
        </p:txBody>
      </p:sp>
      <p:sp>
        <p:nvSpPr>
          <p:cNvPr id="3" name="Marcador de texto vertical 2"/>
          <p:cNvSpPr>
            <a:spLocks noGrp="1"/>
          </p:cNvSpPr>
          <p:nvPr>
            <p:ph type="body" orient="vert" idx="1"/>
          </p:nvPr>
        </p:nvSpPr>
        <p:spPr/>
        <p:txBody>
          <a:bodyPr vert="eaVert"/>
          <a:lstStyle/>
          <a:p>
            <a:pPr lvl="0"/>
            <a:r>
              <a:rPr lang="en-US"/>
              <a:t>Haga clic para modificar el estilo de texto del patrón</a:t>
            </a:r>
          </a:p>
          <a:p>
            <a:pPr lvl="1"/>
            <a:r>
              <a:rPr lang="en-US"/>
              <a:t>Segundo nivel</a:t>
            </a:r>
          </a:p>
          <a:p>
            <a:pPr lvl="2"/>
            <a:r>
              <a:rPr lang="en-US"/>
              <a:t>Tercer nivel</a:t>
            </a:r>
          </a:p>
          <a:p>
            <a:pPr lvl="3"/>
            <a:r>
              <a:rPr lang="en-US"/>
              <a:t>Cuarto nivel</a:t>
            </a:r>
          </a:p>
          <a:p>
            <a:pPr lvl="4"/>
            <a:r>
              <a:rPr lang="en-US"/>
              <a:t>Quinto nivel</a:t>
            </a:r>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fld id="{1E7601DF-A926-4A70-B431-704E36AD70BF}" type="datetimeFigureOut">
              <a:rPr lang="es-ES"/>
              <a:pPr>
                <a:defRPr/>
              </a:pPr>
              <a:t>19/08/2014</a:t>
            </a:fld>
            <a:endParaRPr lang="es-ES" dirty="0"/>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dirty="0"/>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6390473B-DFFA-431A-A250-B431A261758F}" type="slidenum">
              <a:rPr lang="es-ES"/>
              <a:pPr>
                <a:defRPr/>
              </a:pPr>
              <a:t>‹Nº›</a:t>
            </a:fld>
            <a:endParaRPr lang="es-E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7181850" y="274639"/>
            <a:ext cx="2228850" cy="5851525"/>
          </a:xfrm>
        </p:spPr>
        <p:txBody>
          <a:bodyPr vert="eaVert"/>
          <a:lstStyle/>
          <a:p>
            <a:r>
              <a:rPr lang="en-US"/>
              <a:t>Haga clic para modificar el estilo de título del patrón</a:t>
            </a:r>
          </a:p>
        </p:txBody>
      </p:sp>
      <p:sp>
        <p:nvSpPr>
          <p:cNvPr id="3" name="Marcador de texto vertical 2"/>
          <p:cNvSpPr>
            <a:spLocks noGrp="1"/>
          </p:cNvSpPr>
          <p:nvPr>
            <p:ph type="body" orient="vert" idx="1"/>
          </p:nvPr>
        </p:nvSpPr>
        <p:spPr>
          <a:xfrm>
            <a:off x="495300" y="274639"/>
            <a:ext cx="6521450" cy="5851525"/>
          </a:xfrm>
        </p:spPr>
        <p:txBody>
          <a:bodyPr vert="eaVert"/>
          <a:lstStyle/>
          <a:p>
            <a:pPr lvl="0"/>
            <a:r>
              <a:rPr lang="en-US"/>
              <a:t>Haga clic para modificar el estilo de texto del patrón</a:t>
            </a:r>
          </a:p>
          <a:p>
            <a:pPr lvl="1"/>
            <a:r>
              <a:rPr lang="en-US"/>
              <a:t>Segundo nivel</a:t>
            </a:r>
          </a:p>
          <a:p>
            <a:pPr lvl="2"/>
            <a:r>
              <a:rPr lang="en-US"/>
              <a:t>Tercer nivel</a:t>
            </a:r>
          </a:p>
          <a:p>
            <a:pPr lvl="3"/>
            <a:r>
              <a:rPr lang="en-US"/>
              <a:t>Cuarto nivel</a:t>
            </a:r>
          </a:p>
          <a:p>
            <a:pPr lvl="4"/>
            <a:r>
              <a:rPr lang="en-US"/>
              <a:t>Quinto nivel</a:t>
            </a:r>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fld id="{9B7DE691-E006-4116-99D9-384B3C723B21}" type="datetimeFigureOut">
              <a:rPr lang="es-ES"/>
              <a:pPr>
                <a:defRPr/>
              </a:pPr>
              <a:t>19/08/2014</a:t>
            </a:fld>
            <a:endParaRPr lang="es-ES" dirty="0"/>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dirty="0"/>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400B8F77-D199-45C6-A8F0-226C253DC5DC}" type="slidenum">
              <a:rPr lang="es-ES"/>
              <a:pPr>
                <a:defRPr/>
              </a:pPr>
              <a:t>‹Nº›</a:t>
            </a:fld>
            <a:endParaRPr lang="es-ES"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742950" y="2130426"/>
            <a:ext cx="8420100" cy="1470025"/>
          </a:xfrm>
        </p:spPr>
        <p:txBody>
          <a:bodyPr/>
          <a:lstStyle/>
          <a:p>
            <a:r>
              <a:rPr lang="en-US"/>
              <a:t>Haga clic para modificar el estilo de título del patrón</a:t>
            </a:r>
          </a:p>
        </p:txBody>
      </p:sp>
      <p:sp>
        <p:nvSpPr>
          <p:cNvPr id="3" name="Subtítulo 2"/>
          <p:cNvSpPr>
            <a:spLocks noGrp="1"/>
          </p:cNvSpPr>
          <p:nvPr>
            <p:ph type="subTitle" idx="1"/>
          </p:nvPr>
        </p:nvSpPr>
        <p:spPr>
          <a:xfrm>
            <a:off x="1485900" y="3886200"/>
            <a:ext cx="69342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Haga clic para modificar el estilo de subtítulo del patrón</a:t>
            </a:r>
          </a:p>
        </p:txBody>
      </p:sp>
      <p:sp>
        <p:nvSpPr>
          <p:cNvPr id="4" name="Rectangle 3"/>
          <p:cNvSpPr>
            <a:spLocks noGrp="1" noChangeArrowheads="1"/>
          </p:cNvSpPr>
          <p:nvPr>
            <p:ph type="dt" sz="half" idx="10"/>
          </p:nvPr>
        </p:nvSpPr>
        <p:spPr/>
        <p:txBody>
          <a:bodyPr/>
          <a:lstStyle>
            <a:lvl1pPr fontAlgn="auto">
              <a:spcBef>
                <a:spcPts val="0"/>
              </a:spcBef>
              <a:spcAft>
                <a:spcPts val="0"/>
              </a:spcAft>
              <a:defRPr>
                <a:latin typeface="+mn-lt"/>
              </a:defRPr>
            </a:lvl1pPr>
          </a:lstStyle>
          <a:p>
            <a:pPr>
              <a:defRPr/>
            </a:pPr>
            <a:fld id="{7B967425-5F91-48CF-B189-C7BDF3A24DBC}" type="datetimeFigureOut">
              <a:rPr lang="es-ES"/>
              <a:pPr>
                <a:defRPr/>
              </a:pPr>
              <a:t>19/08/2014</a:t>
            </a:fld>
            <a:endParaRPr lang="es-ES" dirty="0"/>
          </a:p>
        </p:txBody>
      </p:sp>
      <p:sp>
        <p:nvSpPr>
          <p:cNvPr id="5" name="Rectangle 4"/>
          <p:cNvSpPr>
            <a:spLocks noGrp="1" noChangeArrowheads="1"/>
          </p:cNvSpPr>
          <p:nvPr>
            <p:ph type="ftr" sz="quarter" idx="11"/>
          </p:nvPr>
        </p:nvSpPr>
        <p:spPr/>
        <p:txBody>
          <a:bodyPr/>
          <a:lstStyle>
            <a:lvl1pPr fontAlgn="auto">
              <a:spcBef>
                <a:spcPts val="0"/>
              </a:spcBef>
              <a:spcAft>
                <a:spcPts val="0"/>
              </a:spcAft>
              <a:defRPr>
                <a:latin typeface="+mn-lt"/>
              </a:defRPr>
            </a:lvl1pPr>
          </a:lstStyle>
          <a:p>
            <a:pPr>
              <a:defRPr/>
            </a:pPr>
            <a:endParaRPr lang="en-US" dirty="0"/>
          </a:p>
        </p:txBody>
      </p:sp>
      <p:sp>
        <p:nvSpPr>
          <p:cNvPr id="6" name="Rectangle 5"/>
          <p:cNvSpPr>
            <a:spLocks noGrp="1" noChangeArrowheads="1"/>
          </p:cNvSpPr>
          <p:nvPr>
            <p:ph type="sldNum" sz="quarter" idx="12"/>
          </p:nvPr>
        </p:nvSpPr>
        <p:spPr/>
        <p:txBody>
          <a:bodyPr/>
          <a:lstStyle>
            <a:lvl1pPr fontAlgn="auto">
              <a:spcBef>
                <a:spcPts val="0"/>
              </a:spcBef>
              <a:spcAft>
                <a:spcPts val="0"/>
              </a:spcAft>
              <a:defRPr>
                <a:latin typeface="+mn-lt"/>
              </a:defRPr>
            </a:lvl1pPr>
          </a:lstStyle>
          <a:p>
            <a:pPr>
              <a:defRPr/>
            </a:pPr>
            <a:fld id="{30AF72B4-595E-4716-A741-EE63AD5D85C1}" type="slidenum">
              <a:rPr lang="es-ES"/>
              <a:pPr>
                <a:defRPr/>
              </a:pPr>
              <a:t>‹Nº›</a:t>
            </a:fld>
            <a:endParaRPr lang="es-ES"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a:t>Haga clic para modificar el estilo de título del patrón</a:t>
            </a:r>
          </a:p>
        </p:txBody>
      </p:sp>
      <p:sp>
        <p:nvSpPr>
          <p:cNvPr id="3" name="Rectangle 3"/>
          <p:cNvSpPr>
            <a:spLocks noGrp="1" noChangeArrowheads="1"/>
          </p:cNvSpPr>
          <p:nvPr>
            <p:ph type="dt" sz="half" idx="10"/>
          </p:nvPr>
        </p:nvSpPr>
        <p:spPr/>
        <p:txBody>
          <a:bodyPr/>
          <a:lstStyle>
            <a:lvl1pPr fontAlgn="auto">
              <a:spcBef>
                <a:spcPts val="0"/>
              </a:spcBef>
              <a:spcAft>
                <a:spcPts val="0"/>
              </a:spcAft>
              <a:defRPr>
                <a:latin typeface="+mn-lt"/>
              </a:defRPr>
            </a:lvl1pPr>
          </a:lstStyle>
          <a:p>
            <a:pPr>
              <a:defRPr/>
            </a:pPr>
            <a:fld id="{41EE84EC-BD3F-478A-B4D1-9063FC6CE4AB}" type="datetimeFigureOut">
              <a:rPr lang="es-ES"/>
              <a:pPr>
                <a:defRPr/>
              </a:pPr>
              <a:t>19/08/2014</a:t>
            </a:fld>
            <a:endParaRPr lang="es-ES" dirty="0"/>
          </a:p>
        </p:txBody>
      </p:sp>
      <p:sp>
        <p:nvSpPr>
          <p:cNvPr id="4" name="Rectangle 4"/>
          <p:cNvSpPr>
            <a:spLocks noGrp="1" noChangeArrowheads="1"/>
          </p:cNvSpPr>
          <p:nvPr>
            <p:ph type="ftr" sz="quarter" idx="11"/>
          </p:nvPr>
        </p:nvSpPr>
        <p:spPr/>
        <p:txBody>
          <a:bodyPr/>
          <a:lstStyle>
            <a:lvl1pPr fontAlgn="auto">
              <a:spcBef>
                <a:spcPts val="0"/>
              </a:spcBef>
              <a:spcAft>
                <a:spcPts val="0"/>
              </a:spcAft>
              <a:defRPr>
                <a:latin typeface="+mn-lt"/>
              </a:defRPr>
            </a:lvl1pPr>
          </a:lstStyle>
          <a:p>
            <a:pPr>
              <a:defRPr/>
            </a:pPr>
            <a:endParaRPr lang="en-US" dirty="0"/>
          </a:p>
        </p:txBody>
      </p:sp>
      <p:sp>
        <p:nvSpPr>
          <p:cNvPr id="5" name="Rectangle 5"/>
          <p:cNvSpPr>
            <a:spLocks noGrp="1" noChangeArrowheads="1"/>
          </p:cNvSpPr>
          <p:nvPr>
            <p:ph type="sldNum" sz="quarter" idx="12"/>
          </p:nvPr>
        </p:nvSpPr>
        <p:spPr/>
        <p:txBody>
          <a:bodyPr/>
          <a:lstStyle>
            <a:lvl1pPr fontAlgn="auto">
              <a:spcBef>
                <a:spcPts val="0"/>
              </a:spcBef>
              <a:spcAft>
                <a:spcPts val="0"/>
              </a:spcAft>
              <a:defRPr>
                <a:latin typeface="+mn-lt"/>
              </a:defRPr>
            </a:lvl1pPr>
          </a:lstStyle>
          <a:p>
            <a:pPr>
              <a:defRPr/>
            </a:pPr>
            <a:fld id="{CEB437BF-B1E9-413B-8135-E8184894D8B0}" type="slidenum">
              <a:rPr lang="es-ES"/>
              <a:pPr>
                <a:defRPr/>
              </a:pPr>
              <a:t>‹Nº›</a:t>
            </a:fld>
            <a:endParaRPr lang="es-ES"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general logo">
    <p:spTree>
      <p:nvGrpSpPr>
        <p:cNvPr id="1" name=""/>
        <p:cNvGrpSpPr/>
        <p:nvPr/>
      </p:nvGrpSpPr>
      <p:grpSpPr>
        <a:xfrm>
          <a:off x="0" y="0"/>
          <a:ext cx="0" cy="0"/>
          <a:chOff x="0" y="0"/>
          <a:chExt cx="0" cy="0"/>
        </a:xfrm>
      </p:grpSpPr>
      <p:sp>
        <p:nvSpPr>
          <p:cNvPr id="2" name="Rectangle 3"/>
          <p:cNvSpPr>
            <a:spLocks noGrp="1" noChangeArrowheads="1"/>
          </p:cNvSpPr>
          <p:nvPr>
            <p:ph type="dt" sz="half" idx="10"/>
          </p:nvPr>
        </p:nvSpPr>
        <p:spPr/>
        <p:txBody>
          <a:bodyPr/>
          <a:lstStyle>
            <a:lvl1pPr fontAlgn="auto">
              <a:spcBef>
                <a:spcPts val="0"/>
              </a:spcBef>
              <a:spcAft>
                <a:spcPts val="0"/>
              </a:spcAft>
              <a:defRPr>
                <a:latin typeface="+mn-lt"/>
              </a:defRPr>
            </a:lvl1pPr>
          </a:lstStyle>
          <a:p>
            <a:pPr>
              <a:defRPr/>
            </a:pPr>
            <a:fld id="{F004E3D1-CC28-4AD8-B6FC-EA321032337C}" type="datetimeFigureOut">
              <a:rPr lang="es-ES"/>
              <a:pPr>
                <a:defRPr/>
              </a:pPr>
              <a:t>19/08/2014</a:t>
            </a:fld>
            <a:endParaRPr lang="es-ES" dirty="0"/>
          </a:p>
        </p:txBody>
      </p:sp>
      <p:sp>
        <p:nvSpPr>
          <p:cNvPr id="3" name="Rectangle 4"/>
          <p:cNvSpPr>
            <a:spLocks noGrp="1" noChangeArrowheads="1"/>
          </p:cNvSpPr>
          <p:nvPr>
            <p:ph type="ftr" sz="quarter" idx="11"/>
          </p:nvPr>
        </p:nvSpPr>
        <p:spPr/>
        <p:txBody>
          <a:bodyPr/>
          <a:lstStyle>
            <a:lvl1pPr fontAlgn="auto">
              <a:spcBef>
                <a:spcPts val="0"/>
              </a:spcBef>
              <a:spcAft>
                <a:spcPts val="0"/>
              </a:spcAft>
              <a:defRPr>
                <a:latin typeface="+mn-lt"/>
              </a:defRPr>
            </a:lvl1pPr>
          </a:lstStyle>
          <a:p>
            <a:pPr>
              <a:defRPr/>
            </a:pPr>
            <a:endParaRPr lang="en-US" dirty="0"/>
          </a:p>
        </p:txBody>
      </p:sp>
      <p:sp>
        <p:nvSpPr>
          <p:cNvPr id="4" name="Rectangle 5"/>
          <p:cNvSpPr>
            <a:spLocks noGrp="1" noChangeArrowheads="1"/>
          </p:cNvSpPr>
          <p:nvPr>
            <p:ph type="sldNum" sz="quarter" idx="12"/>
          </p:nvPr>
        </p:nvSpPr>
        <p:spPr/>
        <p:txBody>
          <a:bodyPr/>
          <a:lstStyle>
            <a:lvl1pPr fontAlgn="auto">
              <a:spcBef>
                <a:spcPts val="0"/>
              </a:spcBef>
              <a:spcAft>
                <a:spcPts val="0"/>
              </a:spcAft>
              <a:defRPr>
                <a:latin typeface="+mn-lt"/>
              </a:defRPr>
            </a:lvl1pPr>
          </a:lstStyle>
          <a:p>
            <a:pPr>
              <a:defRPr/>
            </a:pPr>
            <a:fld id="{B4BED714-BDE9-477D-8840-691AECF91B46}" type="slidenum">
              <a:rPr lang="es-ES"/>
              <a:pPr>
                <a:defRPr/>
              </a:pPr>
              <a:t>‹Nº›</a:t>
            </a:fld>
            <a:endParaRPr lang="es-ES" dirty="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1941645" y="4800600"/>
            <a:ext cx="5943600" cy="566738"/>
          </a:xfrm>
        </p:spPr>
        <p:txBody>
          <a:bodyPr anchor="b"/>
          <a:lstStyle>
            <a:lvl1pPr algn="l">
              <a:defRPr sz="2000" b="1"/>
            </a:lvl1pPr>
          </a:lstStyle>
          <a:p>
            <a:r>
              <a:rPr lang="en-US"/>
              <a:t>Haga clic para modificar el estilo de título del patrón</a:t>
            </a:r>
          </a:p>
        </p:txBody>
      </p:sp>
      <p:sp>
        <p:nvSpPr>
          <p:cNvPr id="3" name="Marcador de posición de imagen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Marcador de texto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Haga clic para modificar el estilo de texto del patrón</a:t>
            </a:r>
          </a:p>
        </p:txBody>
      </p:sp>
      <p:sp>
        <p:nvSpPr>
          <p:cNvPr id="5" name="Rectangle 3"/>
          <p:cNvSpPr>
            <a:spLocks noGrp="1" noChangeArrowheads="1"/>
          </p:cNvSpPr>
          <p:nvPr>
            <p:ph type="dt" sz="half" idx="10"/>
          </p:nvPr>
        </p:nvSpPr>
        <p:spPr/>
        <p:txBody>
          <a:bodyPr/>
          <a:lstStyle>
            <a:lvl1pPr fontAlgn="auto">
              <a:spcBef>
                <a:spcPts val="0"/>
              </a:spcBef>
              <a:spcAft>
                <a:spcPts val="0"/>
              </a:spcAft>
              <a:defRPr>
                <a:latin typeface="+mn-lt"/>
              </a:defRPr>
            </a:lvl1pPr>
          </a:lstStyle>
          <a:p>
            <a:pPr>
              <a:defRPr/>
            </a:pPr>
            <a:fld id="{5EDFC36A-72BB-409C-A4B6-416B3EC05268}" type="datetimeFigureOut">
              <a:rPr lang="es-ES"/>
              <a:pPr>
                <a:defRPr/>
              </a:pPr>
              <a:t>19/08/2014</a:t>
            </a:fld>
            <a:endParaRPr lang="es-ES" dirty="0"/>
          </a:p>
        </p:txBody>
      </p:sp>
      <p:sp>
        <p:nvSpPr>
          <p:cNvPr id="6" name="Rectangle 4"/>
          <p:cNvSpPr>
            <a:spLocks noGrp="1" noChangeArrowheads="1"/>
          </p:cNvSpPr>
          <p:nvPr>
            <p:ph type="ftr" sz="quarter" idx="11"/>
          </p:nvPr>
        </p:nvSpPr>
        <p:spPr/>
        <p:txBody>
          <a:bodyPr/>
          <a:lstStyle>
            <a:lvl1pPr fontAlgn="auto">
              <a:spcBef>
                <a:spcPts val="0"/>
              </a:spcBef>
              <a:spcAft>
                <a:spcPts val="0"/>
              </a:spcAft>
              <a:defRPr>
                <a:latin typeface="+mn-lt"/>
              </a:defRPr>
            </a:lvl1pPr>
          </a:lstStyle>
          <a:p>
            <a:pPr>
              <a:defRPr/>
            </a:pPr>
            <a:endParaRPr lang="en-US" dirty="0"/>
          </a:p>
        </p:txBody>
      </p:sp>
      <p:sp>
        <p:nvSpPr>
          <p:cNvPr id="7" name="Rectangle 5"/>
          <p:cNvSpPr>
            <a:spLocks noGrp="1" noChangeArrowheads="1"/>
          </p:cNvSpPr>
          <p:nvPr>
            <p:ph type="sldNum" sz="quarter" idx="12"/>
          </p:nvPr>
        </p:nvSpPr>
        <p:spPr/>
        <p:txBody>
          <a:bodyPr/>
          <a:lstStyle>
            <a:lvl1pPr fontAlgn="auto">
              <a:spcBef>
                <a:spcPts val="0"/>
              </a:spcBef>
              <a:spcAft>
                <a:spcPts val="0"/>
              </a:spcAft>
              <a:defRPr>
                <a:latin typeface="+mn-lt"/>
              </a:defRPr>
            </a:lvl1pPr>
          </a:lstStyle>
          <a:p>
            <a:pPr>
              <a:defRPr/>
            </a:pPr>
            <a:fld id="{41EBE4F5-F880-49A5-8B3D-F7C130EE38E4}" type="slidenum">
              <a:rPr lang="es-ES"/>
              <a:pPr>
                <a:defRPr/>
              </a:pPr>
              <a:t>‹Nº›</a:t>
            </a:fld>
            <a:endParaRPr lang="es-ES" dirty="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a:t>Haga clic para modificar el estilo de título del patrón</a:t>
            </a:r>
          </a:p>
        </p:txBody>
      </p:sp>
      <p:sp>
        <p:nvSpPr>
          <p:cNvPr id="3" name="Marcador de texto vertical 2"/>
          <p:cNvSpPr>
            <a:spLocks noGrp="1"/>
          </p:cNvSpPr>
          <p:nvPr>
            <p:ph type="body" orient="vert" idx="1"/>
          </p:nvPr>
        </p:nvSpPr>
        <p:spPr/>
        <p:txBody>
          <a:bodyPr vert="eaVert"/>
          <a:lstStyle/>
          <a:p>
            <a:pPr lvl="0"/>
            <a:r>
              <a:rPr lang="en-US"/>
              <a:t>Haga clic para modificar el estilo de texto del patrón</a:t>
            </a:r>
          </a:p>
          <a:p>
            <a:pPr lvl="1"/>
            <a:r>
              <a:rPr lang="en-US"/>
              <a:t>Segundo nivel</a:t>
            </a:r>
          </a:p>
          <a:p>
            <a:pPr lvl="2"/>
            <a:r>
              <a:rPr lang="en-US"/>
              <a:t>Tercer nivel</a:t>
            </a:r>
          </a:p>
          <a:p>
            <a:pPr lvl="3"/>
            <a:r>
              <a:rPr lang="en-US"/>
              <a:t>Cuarto nivel</a:t>
            </a:r>
          </a:p>
          <a:p>
            <a:pPr lvl="4"/>
            <a:r>
              <a:rPr lang="en-US"/>
              <a:t>Quinto nivel</a:t>
            </a:r>
          </a:p>
        </p:txBody>
      </p:sp>
      <p:sp>
        <p:nvSpPr>
          <p:cNvPr id="4" name="Rectangle 3"/>
          <p:cNvSpPr>
            <a:spLocks noGrp="1" noChangeArrowheads="1"/>
          </p:cNvSpPr>
          <p:nvPr>
            <p:ph type="dt" sz="half" idx="10"/>
          </p:nvPr>
        </p:nvSpPr>
        <p:spPr/>
        <p:txBody>
          <a:bodyPr/>
          <a:lstStyle>
            <a:lvl1pPr fontAlgn="auto">
              <a:spcBef>
                <a:spcPts val="0"/>
              </a:spcBef>
              <a:spcAft>
                <a:spcPts val="0"/>
              </a:spcAft>
              <a:defRPr>
                <a:latin typeface="+mn-lt"/>
              </a:defRPr>
            </a:lvl1pPr>
          </a:lstStyle>
          <a:p>
            <a:pPr>
              <a:defRPr/>
            </a:pPr>
            <a:fld id="{1AB732F6-8D3D-4D52-A0CF-159F9EE6D8F9}" type="datetimeFigureOut">
              <a:rPr lang="es-ES"/>
              <a:pPr>
                <a:defRPr/>
              </a:pPr>
              <a:t>19/08/2014</a:t>
            </a:fld>
            <a:endParaRPr lang="es-ES" dirty="0"/>
          </a:p>
        </p:txBody>
      </p:sp>
      <p:sp>
        <p:nvSpPr>
          <p:cNvPr id="5" name="Rectangle 4"/>
          <p:cNvSpPr>
            <a:spLocks noGrp="1" noChangeArrowheads="1"/>
          </p:cNvSpPr>
          <p:nvPr>
            <p:ph type="ftr" sz="quarter" idx="11"/>
          </p:nvPr>
        </p:nvSpPr>
        <p:spPr/>
        <p:txBody>
          <a:bodyPr/>
          <a:lstStyle>
            <a:lvl1pPr fontAlgn="auto">
              <a:spcBef>
                <a:spcPts val="0"/>
              </a:spcBef>
              <a:spcAft>
                <a:spcPts val="0"/>
              </a:spcAft>
              <a:defRPr>
                <a:latin typeface="+mn-lt"/>
              </a:defRPr>
            </a:lvl1pPr>
          </a:lstStyle>
          <a:p>
            <a:pPr>
              <a:defRPr/>
            </a:pPr>
            <a:endParaRPr lang="en-US" dirty="0"/>
          </a:p>
        </p:txBody>
      </p:sp>
      <p:sp>
        <p:nvSpPr>
          <p:cNvPr id="6" name="Rectangle 5"/>
          <p:cNvSpPr>
            <a:spLocks noGrp="1" noChangeArrowheads="1"/>
          </p:cNvSpPr>
          <p:nvPr>
            <p:ph type="sldNum" sz="quarter" idx="12"/>
          </p:nvPr>
        </p:nvSpPr>
        <p:spPr/>
        <p:txBody>
          <a:bodyPr/>
          <a:lstStyle>
            <a:lvl1pPr fontAlgn="auto">
              <a:spcBef>
                <a:spcPts val="0"/>
              </a:spcBef>
              <a:spcAft>
                <a:spcPts val="0"/>
              </a:spcAft>
              <a:defRPr>
                <a:latin typeface="+mn-lt"/>
              </a:defRPr>
            </a:lvl1pPr>
          </a:lstStyle>
          <a:p>
            <a:pPr>
              <a:defRPr/>
            </a:pPr>
            <a:fld id="{85E5E6E1-890B-4B26-AB79-EF86D7E9EAF5}" type="slidenum">
              <a:rPr lang="es-ES"/>
              <a:pPr>
                <a:defRPr/>
              </a:pPr>
              <a:t>‹Nº›</a:t>
            </a:fld>
            <a:endParaRPr lang="es-ES" dirty="0"/>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7133696" y="71439"/>
            <a:ext cx="2277004" cy="6054725"/>
          </a:xfrm>
        </p:spPr>
        <p:txBody>
          <a:bodyPr vert="eaVert"/>
          <a:lstStyle/>
          <a:p>
            <a:r>
              <a:rPr lang="en-US"/>
              <a:t>Haga clic para modificar el estilo de título del patrón</a:t>
            </a:r>
          </a:p>
        </p:txBody>
      </p:sp>
      <p:sp>
        <p:nvSpPr>
          <p:cNvPr id="3" name="Marcador de texto vertical 2"/>
          <p:cNvSpPr>
            <a:spLocks noGrp="1"/>
          </p:cNvSpPr>
          <p:nvPr>
            <p:ph type="body" orient="vert" idx="1"/>
          </p:nvPr>
        </p:nvSpPr>
        <p:spPr>
          <a:xfrm>
            <a:off x="302683" y="71439"/>
            <a:ext cx="6665913" cy="6054725"/>
          </a:xfrm>
        </p:spPr>
        <p:txBody>
          <a:bodyPr vert="eaVert"/>
          <a:lstStyle/>
          <a:p>
            <a:pPr lvl="0"/>
            <a:r>
              <a:rPr lang="en-US"/>
              <a:t>Haga clic para modificar el estilo de texto del patrón</a:t>
            </a:r>
          </a:p>
          <a:p>
            <a:pPr lvl="1"/>
            <a:r>
              <a:rPr lang="en-US"/>
              <a:t>Segundo nivel</a:t>
            </a:r>
          </a:p>
          <a:p>
            <a:pPr lvl="2"/>
            <a:r>
              <a:rPr lang="en-US"/>
              <a:t>Tercer nivel</a:t>
            </a:r>
          </a:p>
          <a:p>
            <a:pPr lvl="3"/>
            <a:r>
              <a:rPr lang="en-US"/>
              <a:t>Cuarto nivel</a:t>
            </a:r>
          </a:p>
          <a:p>
            <a:pPr lvl="4"/>
            <a:r>
              <a:rPr lang="en-US"/>
              <a:t>Quinto nivel</a:t>
            </a:r>
          </a:p>
        </p:txBody>
      </p:sp>
      <p:sp>
        <p:nvSpPr>
          <p:cNvPr id="4" name="Rectangle 3"/>
          <p:cNvSpPr>
            <a:spLocks noGrp="1" noChangeArrowheads="1"/>
          </p:cNvSpPr>
          <p:nvPr>
            <p:ph type="dt" sz="half" idx="10"/>
          </p:nvPr>
        </p:nvSpPr>
        <p:spPr/>
        <p:txBody>
          <a:bodyPr/>
          <a:lstStyle>
            <a:lvl1pPr fontAlgn="auto">
              <a:spcBef>
                <a:spcPts val="0"/>
              </a:spcBef>
              <a:spcAft>
                <a:spcPts val="0"/>
              </a:spcAft>
              <a:defRPr>
                <a:latin typeface="+mn-lt"/>
              </a:defRPr>
            </a:lvl1pPr>
          </a:lstStyle>
          <a:p>
            <a:pPr>
              <a:defRPr/>
            </a:pPr>
            <a:fld id="{EC63A4E2-1E53-4D97-AFEB-1715EB6E1517}" type="datetimeFigureOut">
              <a:rPr lang="es-ES"/>
              <a:pPr>
                <a:defRPr/>
              </a:pPr>
              <a:t>19/08/2014</a:t>
            </a:fld>
            <a:endParaRPr lang="es-ES" dirty="0"/>
          </a:p>
        </p:txBody>
      </p:sp>
      <p:sp>
        <p:nvSpPr>
          <p:cNvPr id="5" name="Rectangle 4"/>
          <p:cNvSpPr>
            <a:spLocks noGrp="1" noChangeArrowheads="1"/>
          </p:cNvSpPr>
          <p:nvPr>
            <p:ph type="ftr" sz="quarter" idx="11"/>
          </p:nvPr>
        </p:nvSpPr>
        <p:spPr/>
        <p:txBody>
          <a:bodyPr/>
          <a:lstStyle>
            <a:lvl1pPr fontAlgn="auto">
              <a:spcBef>
                <a:spcPts val="0"/>
              </a:spcBef>
              <a:spcAft>
                <a:spcPts val="0"/>
              </a:spcAft>
              <a:defRPr>
                <a:latin typeface="+mn-lt"/>
              </a:defRPr>
            </a:lvl1pPr>
          </a:lstStyle>
          <a:p>
            <a:pPr>
              <a:defRPr/>
            </a:pPr>
            <a:endParaRPr lang="en-US" dirty="0"/>
          </a:p>
        </p:txBody>
      </p:sp>
      <p:sp>
        <p:nvSpPr>
          <p:cNvPr id="6" name="Rectangle 5"/>
          <p:cNvSpPr>
            <a:spLocks noGrp="1" noChangeArrowheads="1"/>
          </p:cNvSpPr>
          <p:nvPr>
            <p:ph type="sldNum" sz="quarter" idx="12"/>
          </p:nvPr>
        </p:nvSpPr>
        <p:spPr/>
        <p:txBody>
          <a:bodyPr/>
          <a:lstStyle>
            <a:lvl1pPr fontAlgn="auto">
              <a:spcBef>
                <a:spcPts val="0"/>
              </a:spcBef>
              <a:spcAft>
                <a:spcPts val="0"/>
              </a:spcAft>
              <a:defRPr>
                <a:latin typeface="+mn-lt"/>
              </a:defRPr>
            </a:lvl1pPr>
          </a:lstStyle>
          <a:p>
            <a:pPr>
              <a:defRPr/>
            </a:pPr>
            <a:fld id="{BB3F2D2E-7259-4CB6-988D-D3A771E80C3A}" type="slidenum">
              <a:rPr lang="es-ES"/>
              <a:pPr>
                <a:defRPr/>
              </a:pPr>
              <a:t>‹Nº›</a:t>
            </a:fld>
            <a:endParaRPr lang="es-E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782506" y="4406901"/>
            <a:ext cx="8420100" cy="1362075"/>
          </a:xfrm>
        </p:spPr>
        <p:txBody>
          <a:bodyPr anchor="t"/>
          <a:lstStyle>
            <a:lvl1pPr algn="l">
              <a:defRPr sz="4000" b="1" cap="all"/>
            </a:lvl1pPr>
          </a:lstStyle>
          <a:p>
            <a:r>
              <a:rPr lang="en-US"/>
              <a:t>Haga clic para modificar el estilo de título del patrón</a:t>
            </a:r>
          </a:p>
        </p:txBody>
      </p:sp>
      <p:sp>
        <p:nvSpPr>
          <p:cNvPr id="3" name="Marcador de texto 2"/>
          <p:cNvSpPr>
            <a:spLocks noGrp="1"/>
          </p:cNvSpPr>
          <p:nvPr>
            <p:ph type="body" idx="1"/>
          </p:nvPr>
        </p:nvSpPr>
        <p:spPr>
          <a:xfrm>
            <a:off x="782506"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Haga clic para modificar el estilo de texto del patrón</a:t>
            </a:r>
          </a:p>
        </p:txBody>
      </p:sp>
      <p:sp>
        <p:nvSpPr>
          <p:cNvPr id="4" name="Rectangle 3"/>
          <p:cNvSpPr>
            <a:spLocks noGrp="1" noChangeArrowheads="1"/>
          </p:cNvSpPr>
          <p:nvPr>
            <p:ph type="dt" sz="half" idx="10"/>
          </p:nvPr>
        </p:nvSpPr>
        <p:spPr/>
        <p:txBody>
          <a:bodyPr/>
          <a:lstStyle>
            <a:lvl1pPr fontAlgn="auto">
              <a:spcBef>
                <a:spcPts val="0"/>
              </a:spcBef>
              <a:spcAft>
                <a:spcPts val="0"/>
              </a:spcAft>
              <a:defRPr/>
            </a:lvl1pPr>
          </a:lstStyle>
          <a:p>
            <a:pPr>
              <a:defRPr/>
            </a:pPr>
            <a:fld id="{CF02EADF-CCAD-45A9-A4E4-6391DA9A4A1C}" type="datetimeFigureOut">
              <a:rPr lang="es-ES"/>
              <a:pPr>
                <a:defRPr/>
              </a:pPr>
              <a:t>19/08/2014</a:t>
            </a:fld>
            <a:endParaRPr lang="es-ES" dirty="0"/>
          </a:p>
        </p:txBody>
      </p:sp>
      <p:sp>
        <p:nvSpPr>
          <p:cNvPr id="5" name="Rectangle 4"/>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dirty="0"/>
          </a:p>
        </p:txBody>
      </p:sp>
      <p:sp>
        <p:nvSpPr>
          <p:cNvPr id="6" name="Rectangle 5"/>
          <p:cNvSpPr>
            <a:spLocks noGrp="1" noChangeArrowheads="1"/>
          </p:cNvSpPr>
          <p:nvPr>
            <p:ph type="sldNum" sz="quarter" idx="12"/>
          </p:nvPr>
        </p:nvSpPr>
        <p:spPr/>
        <p:txBody>
          <a:bodyPr/>
          <a:lstStyle>
            <a:lvl1pPr fontAlgn="auto">
              <a:spcBef>
                <a:spcPts val="0"/>
              </a:spcBef>
              <a:spcAft>
                <a:spcPts val="0"/>
              </a:spcAft>
              <a:defRPr/>
            </a:lvl1pPr>
          </a:lstStyle>
          <a:p>
            <a:pPr>
              <a:defRPr/>
            </a:pPr>
            <a:fld id="{606CFA6C-C0F9-45B7-8D9B-1968C74D66AB}" type="slidenum">
              <a:rPr lang="es-ES"/>
              <a:pPr>
                <a:defRPr/>
              </a:pPr>
              <a:t>‹Nº›</a:t>
            </a:fld>
            <a:endParaRPr lang="es-E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a:t>Haga clic para modificar el estilo de título del patrón</a:t>
            </a:r>
          </a:p>
        </p:txBody>
      </p:sp>
      <p:sp>
        <p:nvSpPr>
          <p:cNvPr id="3" name="Marcador de contenido 2"/>
          <p:cNvSpPr>
            <a:spLocks noGrp="1"/>
          </p:cNvSpPr>
          <p:nvPr>
            <p:ph idx="1"/>
          </p:nvPr>
        </p:nvSpPr>
        <p:spPr/>
        <p:txBody>
          <a:bodyPr/>
          <a:lstStyle/>
          <a:p>
            <a:pPr lvl="0"/>
            <a:r>
              <a:rPr lang="en-US"/>
              <a:t>Haga clic para modificar el estilo de texto del patrón</a:t>
            </a:r>
          </a:p>
          <a:p>
            <a:pPr lvl="1"/>
            <a:r>
              <a:rPr lang="en-US"/>
              <a:t>Segundo nivel</a:t>
            </a:r>
          </a:p>
          <a:p>
            <a:pPr lvl="2"/>
            <a:r>
              <a:rPr lang="en-US"/>
              <a:t>Tercer nivel</a:t>
            </a:r>
          </a:p>
          <a:p>
            <a:pPr lvl="3"/>
            <a:r>
              <a:rPr lang="en-US"/>
              <a:t>Cuarto nivel</a:t>
            </a:r>
          </a:p>
          <a:p>
            <a:pPr lvl="4"/>
            <a:r>
              <a:rPr lang="en-US"/>
              <a:t>Quinto nivel</a:t>
            </a:r>
          </a:p>
        </p:txBody>
      </p:sp>
      <p:sp>
        <p:nvSpPr>
          <p:cNvPr id="4" name="Rectangle 3"/>
          <p:cNvSpPr>
            <a:spLocks noGrp="1" noChangeArrowheads="1"/>
          </p:cNvSpPr>
          <p:nvPr>
            <p:ph type="dt" sz="half" idx="10"/>
          </p:nvPr>
        </p:nvSpPr>
        <p:spPr/>
        <p:txBody>
          <a:bodyPr/>
          <a:lstStyle>
            <a:lvl1pPr fontAlgn="auto">
              <a:spcBef>
                <a:spcPts val="0"/>
              </a:spcBef>
              <a:spcAft>
                <a:spcPts val="0"/>
              </a:spcAft>
              <a:defRPr>
                <a:latin typeface="+mn-lt"/>
              </a:defRPr>
            </a:lvl1pPr>
          </a:lstStyle>
          <a:p>
            <a:pPr>
              <a:defRPr/>
            </a:pPr>
            <a:fld id="{991531B9-F37E-4673-B5B9-B66BB33E81C1}" type="datetimeFigureOut">
              <a:rPr lang="es-ES"/>
              <a:pPr>
                <a:defRPr/>
              </a:pPr>
              <a:t>19/08/2014</a:t>
            </a:fld>
            <a:endParaRPr lang="es-ES" dirty="0"/>
          </a:p>
        </p:txBody>
      </p:sp>
      <p:sp>
        <p:nvSpPr>
          <p:cNvPr id="5" name="Rectangle 4"/>
          <p:cNvSpPr>
            <a:spLocks noGrp="1" noChangeArrowheads="1"/>
          </p:cNvSpPr>
          <p:nvPr>
            <p:ph type="ftr" sz="quarter" idx="11"/>
          </p:nvPr>
        </p:nvSpPr>
        <p:spPr/>
        <p:txBody>
          <a:bodyPr/>
          <a:lstStyle>
            <a:lvl1pPr fontAlgn="auto">
              <a:spcBef>
                <a:spcPts val="0"/>
              </a:spcBef>
              <a:spcAft>
                <a:spcPts val="0"/>
              </a:spcAft>
              <a:defRPr>
                <a:latin typeface="+mn-lt"/>
              </a:defRPr>
            </a:lvl1pPr>
          </a:lstStyle>
          <a:p>
            <a:pPr>
              <a:defRPr/>
            </a:pPr>
            <a:endParaRPr lang="en-US" dirty="0"/>
          </a:p>
        </p:txBody>
      </p:sp>
      <p:sp>
        <p:nvSpPr>
          <p:cNvPr id="6" name="Rectangle 5"/>
          <p:cNvSpPr>
            <a:spLocks noGrp="1" noChangeArrowheads="1"/>
          </p:cNvSpPr>
          <p:nvPr>
            <p:ph type="sldNum" sz="quarter" idx="12"/>
          </p:nvPr>
        </p:nvSpPr>
        <p:spPr/>
        <p:txBody>
          <a:bodyPr/>
          <a:lstStyle>
            <a:lvl1pPr fontAlgn="auto">
              <a:spcBef>
                <a:spcPts val="0"/>
              </a:spcBef>
              <a:spcAft>
                <a:spcPts val="0"/>
              </a:spcAft>
              <a:defRPr>
                <a:latin typeface="+mn-lt"/>
              </a:defRPr>
            </a:lvl1pPr>
          </a:lstStyle>
          <a:p>
            <a:pPr>
              <a:defRPr/>
            </a:pPr>
            <a:fld id="{8509E313-30F2-46EC-804C-2B5F6C43EE64}" type="slidenum">
              <a:rPr lang="es-ES"/>
              <a:pPr>
                <a:defRPr/>
              </a:pPr>
              <a:t>‹Nº›</a:t>
            </a:fld>
            <a:endParaRPr lang="es-E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a:t>Haga clic para modificar el estilo de título del patrón</a:t>
            </a:r>
          </a:p>
        </p:txBody>
      </p:sp>
      <p:sp>
        <p:nvSpPr>
          <p:cNvPr id="3" name="Marcador de contenido 2"/>
          <p:cNvSpPr>
            <a:spLocks noGrp="1"/>
          </p:cNvSpPr>
          <p:nvPr>
            <p:ph sz="half" idx="1"/>
          </p:nvPr>
        </p:nvSpPr>
        <p:spPr>
          <a:xfrm>
            <a:off x="49530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Haga clic para modificar el estilo de texto del patrón</a:t>
            </a:r>
          </a:p>
          <a:p>
            <a:pPr lvl="1"/>
            <a:r>
              <a:rPr lang="en-US"/>
              <a:t>Segundo nivel</a:t>
            </a:r>
          </a:p>
          <a:p>
            <a:pPr lvl="2"/>
            <a:r>
              <a:rPr lang="en-US"/>
              <a:t>Tercer nivel</a:t>
            </a:r>
          </a:p>
          <a:p>
            <a:pPr lvl="3"/>
            <a:r>
              <a:rPr lang="en-US"/>
              <a:t>Cuarto nivel</a:t>
            </a:r>
          </a:p>
          <a:p>
            <a:pPr lvl="4"/>
            <a:r>
              <a:rPr lang="en-US"/>
              <a:t>Quinto nivel</a:t>
            </a:r>
          </a:p>
        </p:txBody>
      </p:sp>
      <p:sp>
        <p:nvSpPr>
          <p:cNvPr id="4" name="Marcador de contenido 3"/>
          <p:cNvSpPr>
            <a:spLocks noGrp="1"/>
          </p:cNvSpPr>
          <p:nvPr>
            <p:ph sz="half" idx="2"/>
          </p:nvPr>
        </p:nvSpPr>
        <p:spPr>
          <a:xfrm>
            <a:off x="503555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Haga clic para modificar el estilo de texto del patrón</a:t>
            </a:r>
          </a:p>
          <a:p>
            <a:pPr lvl="1"/>
            <a:r>
              <a:rPr lang="en-US"/>
              <a:t>Segundo nivel</a:t>
            </a:r>
          </a:p>
          <a:p>
            <a:pPr lvl="2"/>
            <a:r>
              <a:rPr lang="en-US"/>
              <a:t>Tercer nivel</a:t>
            </a:r>
          </a:p>
          <a:p>
            <a:pPr lvl="3"/>
            <a:r>
              <a:rPr lang="en-US"/>
              <a:t>Cuarto nivel</a:t>
            </a:r>
          </a:p>
          <a:p>
            <a:pPr lvl="4"/>
            <a:r>
              <a:rPr lang="en-US"/>
              <a:t>Quinto nivel</a:t>
            </a:r>
          </a:p>
        </p:txBody>
      </p:sp>
      <p:sp>
        <p:nvSpPr>
          <p:cNvPr id="5" name="Rectangle 3"/>
          <p:cNvSpPr>
            <a:spLocks noGrp="1" noChangeArrowheads="1"/>
          </p:cNvSpPr>
          <p:nvPr>
            <p:ph type="dt" sz="half" idx="10"/>
          </p:nvPr>
        </p:nvSpPr>
        <p:spPr/>
        <p:txBody>
          <a:bodyPr/>
          <a:lstStyle>
            <a:lvl1pPr fontAlgn="auto">
              <a:spcBef>
                <a:spcPts val="0"/>
              </a:spcBef>
              <a:spcAft>
                <a:spcPts val="0"/>
              </a:spcAft>
              <a:defRPr/>
            </a:lvl1pPr>
          </a:lstStyle>
          <a:p>
            <a:pPr>
              <a:defRPr/>
            </a:pPr>
            <a:fld id="{29DBF0B0-EDE5-407A-A337-CB68AA85075F}" type="datetimeFigureOut">
              <a:rPr lang="es-ES"/>
              <a:pPr>
                <a:defRPr/>
              </a:pPr>
              <a:t>19/08/2014</a:t>
            </a:fld>
            <a:endParaRPr lang="es-ES" dirty="0"/>
          </a:p>
        </p:txBody>
      </p:sp>
      <p:sp>
        <p:nvSpPr>
          <p:cNvPr id="6" name="Rectangle 4"/>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dirty="0"/>
          </a:p>
        </p:txBody>
      </p:sp>
      <p:sp>
        <p:nvSpPr>
          <p:cNvPr id="7" name="Rectangle 5"/>
          <p:cNvSpPr>
            <a:spLocks noGrp="1" noChangeArrowheads="1"/>
          </p:cNvSpPr>
          <p:nvPr>
            <p:ph type="sldNum" sz="quarter" idx="12"/>
          </p:nvPr>
        </p:nvSpPr>
        <p:spPr/>
        <p:txBody>
          <a:bodyPr/>
          <a:lstStyle>
            <a:lvl1pPr fontAlgn="auto">
              <a:spcBef>
                <a:spcPts val="0"/>
              </a:spcBef>
              <a:spcAft>
                <a:spcPts val="0"/>
              </a:spcAft>
              <a:defRPr/>
            </a:lvl1pPr>
          </a:lstStyle>
          <a:p>
            <a:pPr>
              <a:defRPr/>
            </a:pPr>
            <a:fld id="{2F724C03-B333-498D-8A65-EBD38DE5D23E}" type="slidenum">
              <a:rPr lang="es-ES"/>
              <a:pPr>
                <a:defRPr/>
              </a:pPr>
              <a:t>‹Nº›</a:t>
            </a:fld>
            <a:endParaRPr lang="es-E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495300" y="274638"/>
            <a:ext cx="8915400" cy="1143000"/>
          </a:xfrm>
        </p:spPr>
        <p:txBody>
          <a:bodyPr/>
          <a:lstStyle>
            <a:lvl1pPr>
              <a:defRPr/>
            </a:lvl1pPr>
          </a:lstStyle>
          <a:p>
            <a:r>
              <a:rPr lang="en-US"/>
              <a:t>Haga clic para modificar el estilo de título del patrón</a:t>
            </a:r>
          </a:p>
        </p:txBody>
      </p:sp>
      <p:sp>
        <p:nvSpPr>
          <p:cNvPr id="3" name="Marcador de texto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Haga clic para modificar el estilo de texto del patrón</a:t>
            </a:r>
          </a:p>
        </p:txBody>
      </p:sp>
      <p:sp>
        <p:nvSpPr>
          <p:cNvPr id="4" name="Marcador de contenido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Haga clic para modificar el estilo de texto del patrón</a:t>
            </a:r>
          </a:p>
          <a:p>
            <a:pPr lvl="1"/>
            <a:r>
              <a:rPr lang="en-US"/>
              <a:t>Segundo nivel</a:t>
            </a:r>
          </a:p>
          <a:p>
            <a:pPr lvl="2"/>
            <a:r>
              <a:rPr lang="en-US"/>
              <a:t>Tercer nivel</a:t>
            </a:r>
          </a:p>
          <a:p>
            <a:pPr lvl="3"/>
            <a:r>
              <a:rPr lang="en-US"/>
              <a:t>Cuarto nivel</a:t>
            </a:r>
          </a:p>
          <a:p>
            <a:pPr lvl="4"/>
            <a:r>
              <a:rPr lang="en-US"/>
              <a:t>Quinto nivel</a:t>
            </a:r>
          </a:p>
        </p:txBody>
      </p:sp>
      <p:sp>
        <p:nvSpPr>
          <p:cNvPr id="5" name="Marcador de texto 4"/>
          <p:cNvSpPr>
            <a:spLocks noGrp="1"/>
          </p:cNvSpPr>
          <p:nvPr>
            <p:ph type="body" sz="quarter" idx="3"/>
          </p:nvPr>
        </p:nvSpPr>
        <p:spPr>
          <a:xfrm>
            <a:off x="5032111"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Haga clic para modificar el estilo de texto del patrón</a:t>
            </a:r>
          </a:p>
        </p:txBody>
      </p:sp>
      <p:sp>
        <p:nvSpPr>
          <p:cNvPr id="6" name="Marcador de contenido 5"/>
          <p:cNvSpPr>
            <a:spLocks noGrp="1"/>
          </p:cNvSpPr>
          <p:nvPr>
            <p:ph sz="quarter" idx="4"/>
          </p:nvPr>
        </p:nvSpPr>
        <p:spPr>
          <a:xfrm>
            <a:off x="5032111"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Haga clic para modificar el estilo de texto del patrón</a:t>
            </a:r>
          </a:p>
          <a:p>
            <a:pPr lvl="1"/>
            <a:r>
              <a:rPr lang="en-US"/>
              <a:t>Segundo nivel</a:t>
            </a:r>
          </a:p>
          <a:p>
            <a:pPr lvl="2"/>
            <a:r>
              <a:rPr lang="en-US"/>
              <a:t>Tercer nivel</a:t>
            </a:r>
          </a:p>
          <a:p>
            <a:pPr lvl="3"/>
            <a:r>
              <a:rPr lang="en-US"/>
              <a:t>Cuarto nivel</a:t>
            </a:r>
          </a:p>
          <a:p>
            <a:pPr lvl="4"/>
            <a:r>
              <a:rPr lang="en-US"/>
              <a:t>Quinto nivel</a:t>
            </a:r>
          </a:p>
        </p:txBody>
      </p:sp>
      <p:sp>
        <p:nvSpPr>
          <p:cNvPr id="7" name="Rectangle 3"/>
          <p:cNvSpPr>
            <a:spLocks noGrp="1" noChangeArrowheads="1"/>
          </p:cNvSpPr>
          <p:nvPr>
            <p:ph type="dt" sz="half" idx="10"/>
          </p:nvPr>
        </p:nvSpPr>
        <p:spPr/>
        <p:txBody>
          <a:bodyPr/>
          <a:lstStyle>
            <a:lvl1pPr fontAlgn="auto">
              <a:spcBef>
                <a:spcPts val="0"/>
              </a:spcBef>
              <a:spcAft>
                <a:spcPts val="0"/>
              </a:spcAft>
              <a:defRPr/>
            </a:lvl1pPr>
          </a:lstStyle>
          <a:p>
            <a:pPr>
              <a:defRPr/>
            </a:pPr>
            <a:fld id="{0FA42070-ACEE-48EC-965B-B8BD9E495E78}" type="datetimeFigureOut">
              <a:rPr lang="es-ES"/>
              <a:pPr>
                <a:defRPr/>
              </a:pPr>
              <a:t>19/08/2014</a:t>
            </a:fld>
            <a:endParaRPr lang="es-ES" dirty="0"/>
          </a:p>
        </p:txBody>
      </p:sp>
      <p:sp>
        <p:nvSpPr>
          <p:cNvPr id="8" name="Rectangle 4"/>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dirty="0"/>
          </a:p>
        </p:txBody>
      </p:sp>
      <p:sp>
        <p:nvSpPr>
          <p:cNvPr id="9" name="Rectangle 5"/>
          <p:cNvSpPr>
            <a:spLocks noGrp="1" noChangeArrowheads="1"/>
          </p:cNvSpPr>
          <p:nvPr>
            <p:ph type="sldNum" sz="quarter" idx="12"/>
          </p:nvPr>
        </p:nvSpPr>
        <p:spPr/>
        <p:txBody>
          <a:bodyPr/>
          <a:lstStyle>
            <a:lvl1pPr fontAlgn="auto">
              <a:spcBef>
                <a:spcPts val="0"/>
              </a:spcBef>
              <a:spcAft>
                <a:spcPts val="0"/>
              </a:spcAft>
              <a:defRPr/>
            </a:lvl1pPr>
          </a:lstStyle>
          <a:p>
            <a:pPr>
              <a:defRPr/>
            </a:pPr>
            <a:fld id="{EFD47EBE-DFCB-4ACF-B3B3-CFAB1209CC82}" type="slidenum">
              <a:rPr lang="es-ES"/>
              <a:pPr>
                <a:defRPr/>
              </a:pPr>
              <a:t>‹Nº›</a:t>
            </a:fld>
            <a:endParaRPr lang="es-E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a:t>Haga clic para modificar el estilo de título del patrón</a:t>
            </a:r>
          </a:p>
        </p:txBody>
      </p:sp>
      <p:sp>
        <p:nvSpPr>
          <p:cNvPr id="3" name="Rectangle 3"/>
          <p:cNvSpPr>
            <a:spLocks noGrp="1" noChangeArrowheads="1"/>
          </p:cNvSpPr>
          <p:nvPr>
            <p:ph type="dt" sz="half" idx="10"/>
          </p:nvPr>
        </p:nvSpPr>
        <p:spPr/>
        <p:txBody>
          <a:bodyPr/>
          <a:lstStyle>
            <a:lvl1pPr fontAlgn="auto">
              <a:spcBef>
                <a:spcPts val="0"/>
              </a:spcBef>
              <a:spcAft>
                <a:spcPts val="0"/>
              </a:spcAft>
              <a:defRPr/>
            </a:lvl1pPr>
          </a:lstStyle>
          <a:p>
            <a:pPr>
              <a:defRPr/>
            </a:pPr>
            <a:fld id="{15D020F2-F0C6-4EAC-92C8-BA2335734146}" type="datetimeFigureOut">
              <a:rPr lang="es-ES"/>
              <a:pPr>
                <a:defRPr/>
              </a:pPr>
              <a:t>19/08/2014</a:t>
            </a:fld>
            <a:endParaRPr lang="es-ES" dirty="0"/>
          </a:p>
        </p:txBody>
      </p:sp>
      <p:sp>
        <p:nvSpPr>
          <p:cNvPr id="4" name="Rectangle 4"/>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dirty="0"/>
          </a:p>
        </p:txBody>
      </p:sp>
      <p:sp>
        <p:nvSpPr>
          <p:cNvPr id="5" name="Rectangle 5"/>
          <p:cNvSpPr>
            <a:spLocks noGrp="1" noChangeArrowheads="1"/>
          </p:cNvSpPr>
          <p:nvPr>
            <p:ph type="sldNum" sz="quarter" idx="12"/>
          </p:nvPr>
        </p:nvSpPr>
        <p:spPr/>
        <p:txBody>
          <a:bodyPr/>
          <a:lstStyle>
            <a:lvl1pPr fontAlgn="auto">
              <a:spcBef>
                <a:spcPts val="0"/>
              </a:spcBef>
              <a:spcAft>
                <a:spcPts val="0"/>
              </a:spcAft>
              <a:defRPr/>
            </a:lvl1pPr>
          </a:lstStyle>
          <a:p>
            <a:pPr>
              <a:defRPr/>
            </a:pPr>
            <a:fld id="{ED6BAF06-0565-4108-ABED-E12C1843FCA3}" type="slidenum">
              <a:rPr lang="es-ES"/>
              <a:pPr>
                <a:defRPr/>
              </a:pPr>
              <a:t>‹Nº›</a:t>
            </a:fld>
            <a:endParaRPr lang="es-E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general logo">
    <p:spTree>
      <p:nvGrpSpPr>
        <p:cNvPr id="1" name=""/>
        <p:cNvGrpSpPr/>
        <p:nvPr/>
      </p:nvGrpSpPr>
      <p:grpSpPr>
        <a:xfrm>
          <a:off x="0" y="0"/>
          <a:ext cx="0" cy="0"/>
          <a:chOff x="0" y="0"/>
          <a:chExt cx="0" cy="0"/>
        </a:xfrm>
      </p:grpSpPr>
      <p:sp>
        <p:nvSpPr>
          <p:cNvPr id="2" name="Rectangle 3"/>
          <p:cNvSpPr>
            <a:spLocks noGrp="1" noChangeArrowheads="1"/>
          </p:cNvSpPr>
          <p:nvPr>
            <p:ph type="dt" sz="half" idx="10"/>
          </p:nvPr>
        </p:nvSpPr>
        <p:spPr/>
        <p:txBody>
          <a:bodyPr/>
          <a:lstStyle>
            <a:lvl1pPr fontAlgn="auto">
              <a:spcBef>
                <a:spcPts val="0"/>
              </a:spcBef>
              <a:spcAft>
                <a:spcPts val="0"/>
              </a:spcAft>
              <a:defRPr/>
            </a:lvl1pPr>
          </a:lstStyle>
          <a:p>
            <a:pPr>
              <a:defRPr/>
            </a:pPr>
            <a:fld id="{262FEA86-57C0-4C54-8B03-01FD646F6E1D}" type="datetimeFigureOut">
              <a:rPr lang="es-ES"/>
              <a:pPr>
                <a:defRPr/>
              </a:pPr>
              <a:t>19/08/2014</a:t>
            </a:fld>
            <a:endParaRPr lang="es-ES" dirty="0"/>
          </a:p>
        </p:txBody>
      </p:sp>
      <p:sp>
        <p:nvSpPr>
          <p:cNvPr id="3" name="Rectangle 4"/>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dirty="0"/>
          </a:p>
        </p:txBody>
      </p:sp>
      <p:sp>
        <p:nvSpPr>
          <p:cNvPr id="4" name="Rectangle 5"/>
          <p:cNvSpPr>
            <a:spLocks noGrp="1" noChangeArrowheads="1"/>
          </p:cNvSpPr>
          <p:nvPr>
            <p:ph type="sldNum" sz="quarter" idx="12"/>
          </p:nvPr>
        </p:nvSpPr>
        <p:spPr/>
        <p:txBody>
          <a:bodyPr/>
          <a:lstStyle>
            <a:lvl1pPr fontAlgn="auto">
              <a:spcBef>
                <a:spcPts val="0"/>
              </a:spcBef>
              <a:spcAft>
                <a:spcPts val="0"/>
              </a:spcAft>
              <a:defRPr/>
            </a:lvl1pPr>
          </a:lstStyle>
          <a:p>
            <a:pPr>
              <a:defRPr/>
            </a:pPr>
            <a:fld id="{9AFF6F89-F1B3-4B46-9665-77AC6E1D3F18}" type="slidenum">
              <a:rPr lang="es-ES"/>
              <a:pPr>
                <a:defRPr/>
              </a:pPr>
              <a:t>‹Nº›</a:t>
            </a:fld>
            <a:endParaRPr lang="es-E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495300" y="273050"/>
            <a:ext cx="3259006" cy="1162050"/>
          </a:xfrm>
        </p:spPr>
        <p:txBody>
          <a:bodyPr anchor="b"/>
          <a:lstStyle>
            <a:lvl1pPr algn="l">
              <a:defRPr sz="2000" b="1"/>
            </a:lvl1pPr>
          </a:lstStyle>
          <a:p>
            <a:r>
              <a:rPr lang="en-US"/>
              <a:t>Haga clic para modificar el estilo de título del patrón</a:t>
            </a:r>
          </a:p>
        </p:txBody>
      </p:sp>
      <p:sp>
        <p:nvSpPr>
          <p:cNvPr id="3" name="Marcador de contenido 2"/>
          <p:cNvSpPr>
            <a:spLocks noGrp="1"/>
          </p:cNvSpPr>
          <p:nvPr>
            <p:ph idx="1"/>
          </p:nvPr>
        </p:nvSpPr>
        <p:spPr>
          <a:xfrm>
            <a:off x="3872971" y="273051"/>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Haga clic para modificar el estilo de texto del patrón</a:t>
            </a:r>
          </a:p>
          <a:p>
            <a:pPr lvl="1"/>
            <a:r>
              <a:rPr lang="en-US"/>
              <a:t>Segundo nivel</a:t>
            </a:r>
          </a:p>
          <a:p>
            <a:pPr lvl="2"/>
            <a:r>
              <a:rPr lang="en-US"/>
              <a:t>Tercer nivel</a:t>
            </a:r>
          </a:p>
          <a:p>
            <a:pPr lvl="3"/>
            <a:r>
              <a:rPr lang="en-US"/>
              <a:t>Cuarto nivel</a:t>
            </a:r>
          </a:p>
          <a:p>
            <a:pPr lvl="4"/>
            <a:r>
              <a:rPr lang="en-US"/>
              <a:t>Quinto nivel</a:t>
            </a:r>
          </a:p>
        </p:txBody>
      </p:sp>
      <p:sp>
        <p:nvSpPr>
          <p:cNvPr id="4" name="Marcador de texto 3"/>
          <p:cNvSpPr>
            <a:spLocks noGrp="1"/>
          </p:cNvSpPr>
          <p:nvPr>
            <p:ph type="body" sz="half" idx="2"/>
          </p:nvPr>
        </p:nvSpPr>
        <p:spPr>
          <a:xfrm>
            <a:off x="495300" y="1435101"/>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Haga clic para modificar el estilo de texto del patrón</a:t>
            </a:r>
          </a:p>
        </p:txBody>
      </p:sp>
      <p:sp>
        <p:nvSpPr>
          <p:cNvPr id="5" name="Rectangle 3"/>
          <p:cNvSpPr>
            <a:spLocks noGrp="1" noChangeArrowheads="1"/>
          </p:cNvSpPr>
          <p:nvPr>
            <p:ph type="dt" sz="half" idx="10"/>
          </p:nvPr>
        </p:nvSpPr>
        <p:spPr/>
        <p:txBody>
          <a:bodyPr/>
          <a:lstStyle>
            <a:lvl1pPr fontAlgn="auto">
              <a:spcBef>
                <a:spcPts val="0"/>
              </a:spcBef>
              <a:spcAft>
                <a:spcPts val="0"/>
              </a:spcAft>
              <a:defRPr/>
            </a:lvl1pPr>
          </a:lstStyle>
          <a:p>
            <a:pPr>
              <a:defRPr/>
            </a:pPr>
            <a:fld id="{6BD72F26-79E4-4B90-9750-E565ABB23AB1}" type="datetimeFigureOut">
              <a:rPr lang="es-ES"/>
              <a:pPr>
                <a:defRPr/>
              </a:pPr>
              <a:t>19/08/2014</a:t>
            </a:fld>
            <a:endParaRPr lang="es-ES" dirty="0"/>
          </a:p>
        </p:txBody>
      </p:sp>
      <p:sp>
        <p:nvSpPr>
          <p:cNvPr id="6" name="Rectangle 4"/>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dirty="0"/>
          </a:p>
        </p:txBody>
      </p:sp>
      <p:sp>
        <p:nvSpPr>
          <p:cNvPr id="7" name="Rectangle 5"/>
          <p:cNvSpPr>
            <a:spLocks noGrp="1" noChangeArrowheads="1"/>
          </p:cNvSpPr>
          <p:nvPr>
            <p:ph type="sldNum" sz="quarter" idx="12"/>
          </p:nvPr>
        </p:nvSpPr>
        <p:spPr/>
        <p:txBody>
          <a:bodyPr/>
          <a:lstStyle>
            <a:lvl1pPr fontAlgn="auto">
              <a:spcBef>
                <a:spcPts val="0"/>
              </a:spcBef>
              <a:spcAft>
                <a:spcPts val="0"/>
              </a:spcAft>
              <a:defRPr/>
            </a:lvl1pPr>
          </a:lstStyle>
          <a:p>
            <a:pPr>
              <a:defRPr/>
            </a:pPr>
            <a:fld id="{A6C02D55-784D-418E-BE79-8FB2EF4C35EE}" type="slidenum">
              <a:rPr lang="es-ES"/>
              <a:pPr>
                <a:defRPr/>
              </a:pPr>
              <a:t>‹Nº›</a:t>
            </a:fld>
            <a:endParaRPr lang="es-E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1941645" y="4800600"/>
            <a:ext cx="5943600" cy="566738"/>
          </a:xfrm>
        </p:spPr>
        <p:txBody>
          <a:bodyPr anchor="b"/>
          <a:lstStyle>
            <a:lvl1pPr algn="l">
              <a:defRPr sz="2000" b="1"/>
            </a:lvl1pPr>
          </a:lstStyle>
          <a:p>
            <a:r>
              <a:rPr lang="en-US"/>
              <a:t>Haga clic para modificar el estilo de título del patrón</a:t>
            </a:r>
          </a:p>
        </p:txBody>
      </p:sp>
      <p:sp>
        <p:nvSpPr>
          <p:cNvPr id="3" name="Marcador de posición de imagen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Marcador de texto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Haga clic para modificar el estilo de texto del patrón</a:t>
            </a:r>
          </a:p>
        </p:txBody>
      </p:sp>
      <p:sp>
        <p:nvSpPr>
          <p:cNvPr id="5" name="Rectangle 3"/>
          <p:cNvSpPr>
            <a:spLocks noGrp="1" noChangeArrowheads="1"/>
          </p:cNvSpPr>
          <p:nvPr>
            <p:ph type="dt" sz="half" idx="10"/>
          </p:nvPr>
        </p:nvSpPr>
        <p:spPr/>
        <p:txBody>
          <a:bodyPr/>
          <a:lstStyle>
            <a:lvl1pPr fontAlgn="auto">
              <a:spcBef>
                <a:spcPts val="0"/>
              </a:spcBef>
              <a:spcAft>
                <a:spcPts val="0"/>
              </a:spcAft>
              <a:defRPr/>
            </a:lvl1pPr>
          </a:lstStyle>
          <a:p>
            <a:pPr>
              <a:defRPr/>
            </a:pPr>
            <a:fld id="{610B3D1D-6BB6-4ED6-93E1-5F381FFD17A0}" type="datetimeFigureOut">
              <a:rPr lang="es-ES"/>
              <a:pPr>
                <a:defRPr/>
              </a:pPr>
              <a:t>19/08/2014</a:t>
            </a:fld>
            <a:endParaRPr lang="es-ES" dirty="0"/>
          </a:p>
        </p:txBody>
      </p:sp>
      <p:sp>
        <p:nvSpPr>
          <p:cNvPr id="6" name="Rectangle 4"/>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dirty="0"/>
          </a:p>
        </p:txBody>
      </p:sp>
      <p:sp>
        <p:nvSpPr>
          <p:cNvPr id="7" name="Rectangle 5"/>
          <p:cNvSpPr>
            <a:spLocks noGrp="1" noChangeArrowheads="1"/>
          </p:cNvSpPr>
          <p:nvPr>
            <p:ph type="sldNum" sz="quarter" idx="12"/>
          </p:nvPr>
        </p:nvSpPr>
        <p:spPr/>
        <p:txBody>
          <a:bodyPr/>
          <a:lstStyle>
            <a:lvl1pPr fontAlgn="auto">
              <a:spcBef>
                <a:spcPts val="0"/>
              </a:spcBef>
              <a:spcAft>
                <a:spcPts val="0"/>
              </a:spcAft>
              <a:defRPr/>
            </a:lvl1pPr>
          </a:lstStyle>
          <a:p>
            <a:pPr>
              <a:defRPr/>
            </a:pPr>
            <a:fld id="{AAFA77F8-1351-47D0-A0BC-D25FC8CA5A85}" type="slidenum">
              <a:rPr lang="es-ES"/>
              <a:pPr>
                <a:defRPr/>
              </a:pPr>
              <a:t>‹Nº›</a:t>
            </a:fld>
            <a:endParaRPr lang="es-E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3.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5" Type="http://schemas.openxmlformats.org/officeDocument/2006/relationships/slideLayout" Target="../slideLayouts/slideLayout28.xml"/><Relationship Id="rId10" Type="http://schemas.openxmlformats.org/officeDocument/2006/relationships/image" Target="../media/image5.jpeg"/><Relationship Id="rId4" Type="http://schemas.openxmlformats.org/officeDocument/2006/relationships/slideLayout" Target="../slideLayouts/slideLayout27.xml"/><Relationship Id="rId9" Type="http://schemas.openxmlformats.org/officeDocument/2006/relationships/image" Target="../media/image4.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body" idx="1"/>
          </p:nvPr>
        </p:nvSpPr>
        <p:spPr bwMode="auto">
          <a:xfrm>
            <a:off x="495300" y="1600201"/>
            <a:ext cx="89154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endParaRPr lang="es-ES" smtClean="0"/>
          </a:p>
        </p:txBody>
      </p:sp>
      <p:sp>
        <p:nvSpPr>
          <p:cNvPr id="219139" name="Rectangle 3"/>
          <p:cNvSpPr>
            <a:spLocks noGrp="1" noChangeArrowheads="1"/>
          </p:cNvSpPr>
          <p:nvPr>
            <p:ph type="dt" sz="half" idx="2"/>
          </p:nvPr>
        </p:nvSpPr>
        <p:spPr bwMode="auto">
          <a:xfrm>
            <a:off x="495300" y="6245225"/>
            <a:ext cx="2311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Arial" pitchFamily="34" charset="0"/>
                <a:cs typeface="+mn-cs"/>
              </a:defRPr>
            </a:lvl1pPr>
          </a:lstStyle>
          <a:p>
            <a:pPr>
              <a:defRPr/>
            </a:pPr>
            <a:fld id="{C9CCE7B8-E8BE-4D6A-8ACC-DC0C06E7106B}" type="datetimeFigureOut">
              <a:rPr lang="es-ES"/>
              <a:pPr>
                <a:defRPr/>
              </a:pPr>
              <a:t>19/08/2014</a:t>
            </a:fld>
            <a:endParaRPr lang="es-ES" dirty="0"/>
          </a:p>
        </p:txBody>
      </p:sp>
      <p:sp>
        <p:nvSpPr>
          <p:cNvPr id="219140" name="Rectangle 4"/>
          <p:cNvSpPr>
            <a:spLocks noGrp="1" noChangeArrowheads="1"/>
          </p:cNvSpPr>
          <p:nvPr>
            <p:ph type="ftr" sz="quarter" idx="3"/>
          </p:nvPr>
        </p:nvSpPr>
        <p:spPr bwMode="auto">
          <a:xfrm>
            <a:off x="3384550" y="6245225"/>
            <a:ext cx="31369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Arial" pitchFamily="34" charset="0"/>
                <a:cs typeface="+mn-cs"/>
              </a:defRPr>
            </a:lvl1pPr>
          </a:lstStyle>
          <a:p>
            <a:pPr>
              <a:defRPr/>
            </a:pPr>
            <a:endParaRPr lang="en-US" dirty="0"/>
          </a:p>
        </p:txBody>
      </p:sp>
      <p:sp>
        <p:nvSpPr>
          <p:cNvPr id="219141" name="Rectangle 5"/>
          <p:cNvSpPr>
            <a:spLocks noGrp="1" noChangeArrowheads="1"/>
          </p:cNvSpPr>
          <p:nvPr>
            <p:ph type="sldNum" sz="quarter" idx="4"/>
          </p:nvPr>
        </p:nvSpPr>
        <p:spPr bwMode="auto">
          <a:xfrm>
            <a:off x="7099300" y="6245225"/>
            <a:ext cx="2311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Arial" pitchFamily="34" charset="0"/>
                <a:cs typeface="+mn-cs"/>
              </a:defRPr>
            </a:lvl1pPr>
          </a:lstStyle>
          <a:p>
            <a:pPr>
              <a:defRPr/>
            </a:pPr>
            <a:fld id="{0ED3EA5A-64BA-46EA-974B-76615BFE080B}" type="slidenum">
              <a:rPr lang="es-ES"/>
              <a:pPr>
                <a:defRPr/>
              </a:pPr>
              <a:t>‹Nº›</a:t>
            </a:fld>
            <a:endParaRPr lang="es-ES" dirty="0"/>
          </a:p>
        </p:txBody>
      </p:sp>
      <p:sp>
        <p:nvSpPr>
          <p:cNvPr id="1030" name="Rectangle 8"/>
          <p:cNvSpPr>
            <a:spLocks noGrp="1" noChangeArrowheads="1"/>
          </p:cNvSpPr>
          <p:nvPr>
            <p:ph type="title"/>
          </p:nvPr>
        </p:nvSpPr>
        <p:spPr bwMode="auto">
          <a:xfrm>
            <a:off x="302683" y="71438"/>
            <a:ext cx="4953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smtClean="0"/>
              <a:t>Haga clic para cambiar el estilo de título	</a:t>
            </a:r>
          </a:p>
        </p:txBody>
      </p:sp>
      <p:pic>
        <p:nvPicPr>
          <p:cNvPr id="1031" name="Picture 2"/>
          <p:cNvPicPr>
            <a:picLocks noChangeAspect="1" noChangeArrowheads="1"/>
          </p:cNvPicPr>
          <p:nvPr userDrawn="1"/>
        </p:nvPicPr>
        <p:blipFill>
          <a:blip r:embed="rId14" cstate="print"/>
          <a:srcRect/>
          <a:stretch>
            <a:fillRect/>
          </a:stretch>
        </p:blipFill>
        <p:spPr bwMode="auto">
          <a:xfrm>
            <a:off x="10319" y="0"/>
            <a:ext cx="9895681" cy="68580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027" r:id="rId1"/>
    <p:sldLayoutId id="2147484028" r:id="rId2"/>
    <p:sldLayoutId id="2147484029" r:id="rId3"/>
    <p:sldLayoutId id="2147484030" r:id="rId4"/>
    <p:sldLayoutId id="2147484031" r:id="rId5"/>
    <p:sldLayoutId id="2147484032" r:id="rId6"/>
    <p:sldLayoutId id="2147484033" r:id="rId7"/>
    <p:sldLayoutId id="2147484034" r:id="rId8"/>
    <p:sldLayoutId id="2147484035" r:id="rId9"/>
    <p:sldLayoutId id="2147484036" r:id="rId10"/>
    <p:sldLayoutId id="2147484037" r:id="rId11"/>
    <p:sldLayoutId id="2147484038" r:id="rId12"/>
  </p:sldLayoutIdLst>
  <p:timing>
    <p:tnLst>
      <p:par>
        <p:cTn id="1" dur="indefinite" restart="never" nodeType="tmRoot"/>
      </p:par>
    </p:tnLst>
  </p:timing>
  <p:txStyles>
    <p:titleStyle>
      <a:lvl1pPr algn="l" rtl="0" eaLnBrk="0" fontAlgn="base" hangingPunct="0">
        <a:spcBef>
          <a:spcPct val="0"/>
        </a:spcBef>
        <a:spcAft>
          <a:spcPct val="0"/>
        </a:spcAft>
        <a:defRPr sz="3600">
          <a:solidFill>
            <a:schemeClr val="tx2"/>
          </a:solidFill>
          <a:latin typeface="+mj-lt"/>
          <a:ea typeface="+mj-ea"/>
          <a:cs typeface="+mj-cs"/>
        </a:defRPr>
      </a:lvl1pPr>
      <a:lvl2pPr algn="l" rtl="0" eaLnBrk="0" fontAlgn="base" hangingPunct="0">
        <a:spcBef>
          <a:spcPct val="0"/>
        </a:spcBef>
        <a:spcAft>
          <a:spcPct val="0"/>
        </a:spcAft>
        <a:defRPr sz="3600">
          <a:solidFill>
            <a:schemeClr val="tx2"/>
          </a:solidFill>
          <a:latin typeface="Calibri" pitchFamily="34" charset="0"/>
        </a:defRPr>
      </a:lvl2pPr>
      <a:lvl3pPr algn="l" rtl="0" eaLnBrk="0" fontAlgn="base" hangingPunct="0">
        <a:spcBef>
          <a:spcPct val="0"/>
        </a:spcBef>
        <a:spcAft>
          <a:spcPct val="0"/>
        </a:spcAft>
        <a:defRPr sz="3600">
          <a:solidFill>
            <a:schemeClr val="tx2"/>
          </a:solidFill>
          <a:latin typeface="Calibri" pitchFamily="34" charset="0"/>
        </a:defRPr>
      </a:lvl3pPr>
      <a:lvl4pPr algn="l" rtl="0" eaLnBrk="0" fontAlgn="base" hangingPunct="0">
        <a:spcBef>
          <a:spcPct val="0"/>
        </a:spcBef>
        <a:spcAft>
          <a:spcPct val="0"/>
        </a:spcAft>
        <a:defRPr sz="3600">
          <a:solidFill>
            <a:schemeClr val="tx2"/>
          </a:solidFill>
          <a:latin typeface="Calibri" pitchFamily="34" charset="0"/>
        </a:defRPr>
      </a:lvl4pPr>
      <a:lvl5pPr algn="l" rtl="0" eaLnBrk="0" fontAlgn="base" hangingPunct="0">
        <a:spcBef>
          <a:spcPct val="0"/>
        </a:spcBef>
        <a:spcAft>
          <a:spcPct val="0"/>
        </a:spcAft>
        <a:defRPr sz="3600">
          <a:solidFill>
            <a:schemeClr val="tx2"/>
          </a:solidFill>
          <a:latin typeface="Calibri" pitchFamily="34" charset="0"/>
        </a:defRPr>
      </a:lvl5pPr>
      <a:lvl6pPr marL="457200" algn="l" rtl="0" fontAlgn="base">
        <a:spcBef>
          <a:spcPct val="0"/>
        </a:spcBef>
        <a:spcAft>
          <a:spcPct val="0"/>
        </a:spcAft>
        <a:defRPr sz="3600">
          <a:solidFill>
            <a:schemeClr val="tx2"/>
          </a:solidFill>
          <a:latin typeface="Calibri" pitchFamily="34" charset="0"/>
        </a:defRPr>
      </a:lvl6pPr>
      <a:lvl7pPr marL="914400" algn="l" rtl="0" fontAlgn="base">
        <a:spcBef>
          <a:spcPct val="0"/>
        </a:spcBef>
        <a:spcAft>
          <a:spcPct val="0"/>
        </a:spcAft>
        <a:defRPr sz="3600">
          <a:solidFill>
            <a:schemeClr val="tx2"/>
          </a:solidFill>
          <a:latin typeface="Calibri" pitchFamily="34" charset="0"/>
        </a:defRPr>
      </a:lvl7pPr>
      <a:lvl8pPr marL="1371600" algn="l" rtl="0" fontAlgn="base">
        <a:spcBef>
          <a:spcPct val="0"/>
        </a:spcBef>
        <a:spcAft>
          <a:spcPct val="0"/>
        </a:spcAft>
        <a:defRPr sz="3600">
          <a:solidFill>
            <a:schemeClr val="tx2"/>
          </a:solidFill>
          <a:latin typeface="Calibri" pitchFamily="34" charset="0"/>
        </a:defRPr>
      </a:lvl8pPr>
      <a:lvl9pPr marL="1828800" algn="l" rtl="0" fontAlgn="base">
        <a:spcBef>
          <a:spcPct val="0"/>
        </a:spcBef>
        <a:spcAft>
          <a:spcPct val="0"/>
        </a:spcAft>
        <a:defRPr sz="3600">
          <a:solidFill>
            <a:schemeClr val="tx2"/>
          </a:solidFill>
          <a:latin typeface="Calibri" pitchFamily="34" charset="0"/>
        </a:defRPr>
      </a:lvl9pPr>
    </p:titleStyle>
    <p:body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400">
          <a:solidFill>
            <a:schemeClr val="tx1"/>
          </a:solidFill>
          <a:latin typeface="+mn-lt"/>
        </a:defRPr>
      </a:lvl4pPr>
      <a:lvl5pPr marL="2057400" indent="-228600" algn="l" rtl="0" eaLnBrk="0" fontAlgn="base" hangingPunct="0">
        <a:spcBef>
          <a:spcPct val="20000"/>
        </a:spcBef>
        <a:spcAft>
          <a:spcPct val="0"/>
        </a:spcAft>
        <a:buChar char="»"/>
        <a:defRPr sz="2400">
          <a:solidFill>
            <a:schemeClr val="tx1"/>
          </a:solidFill>
          <a:latin typeface="+mn-lt"/>
        </a:defRPr>
      </a:lvl5pPr>
      <a:lvl6pPr marL="2514600" indent="-228600" algn="l" rtl="0" fontAlgn="base">
        <a:spcBef>
          <a:spcPct val="20000"/>
        </a:spcBef>
        <a:spcAft>
          <a:spcPct val="0"/>
        </a:spcAft>
        <a:buChar char="»"/>
        <a:defRPr sz="2400">
          <a:solidFill>
            <a:schemeClr val="tx1"/>
          </a:solidFill>
          <a:latin typeface="+mn-lt"/>
        </a:defRPr>
      </a:lvl6pPr>
      <a:lvl7pPr marL="2971800" indent="-228600" algn="l" rtl="0" fontAlgn="base">
        <a:spcBef>
          <a:spcPct val="20000"/>
        </a:spcBef>
        <a:spcAft>
          <a:spcPct val="0"/>
        </a:spcAft>
        <a:buChar char="»"/>
        <a:defRPr sz="2400">
          <a:solidFill>
            <a:schemeClr val="tx1"/>
          </a:solidFill>
          <a:latin typeface="+mn-lt"/>
        </a:defRPr>
      </a:lvl7pPr>
      <a:lvl8pPr marL="3429000" indent="-228600" algn="l" rtl="0" fontAlgn="base">
        <a:spcBef>
          <a:spcPct val="20000"/>
        </a:spcBef>
        <a:spcAft>
          <a:spcPct val="0"/>
        </a:spcAft>
        <a:buChar char="»"/>
        <a:defRPr sz="2400">
          <a:solidFill>
            <a:schemeClr val="tx1"/>
          </a:solidFill>
          <a:latin typeface="+mn-lt"/>
        </a:defRPr>
      </a:lvl8pPr>
      <a:lvl9pPr marL="3886200" indent="-228600" algn="l" rtl="0" fontAlgn="base">
        <a:spcBef>
          <a:spcPct val="20000"/>
        </a:spcBef>
        <a:spcAft>
          <a:spcPct val="0"/>
        </a:spcAft>
        <a:buChar char="»"/>
        <a:defRPr sz="2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3"/>
          <p:cNvPicPr>
            <a:picLocks noChangeAspect="1" noChangeArrowheads="1"/>
          </p:cNvPicPr>
          <p:nvPr userDrawn="1"/>
        </p:nvPicPr>
        <p:blipFill>
          <a:blip r:embed="rId13" cstate="print"/>
          <a:srcRect/>
          <a:stretch>
            <a:fillRect/>
          </a:stretch>
        </p:blipFill>
        <p:spPr bwMode="auto">
          <a:xfrm>
            <a:off x="-77391" y="0"/>
            <a:ext cx="9983391" cy="6904038"/>
          </a:xfrm>
          <a:prstGeom prst="rect">
            <a:avLst/>
          </a:prstGeom>
          <a:noFill/>
          <a:ln w="9525">
            <a:noFill/>
            <a:miter lim="800000"/>
            <a:headEnd/>
            <a:tailEnd/>
          </a:ln>
        </p:spPr>
      </p:pic>
      <p:sp>
        <p:nvSpPr>
          <p:cNvPr id="2051" name="Rectangle 2"/>
          <p:cNvSpPr>
            <a:spLocks noGrp="1" noChangeArrowheads="1"/>
          </p:cNvSpPr>
          <p:nvPr>
            <p:ph type="title"/>
          </p:nvPr>
        </p:nvSpPr>
        <p:spPr bwMode="auto">
          <a:xfrm>
            <a:off x="495300" y="274638"/>
            <a:ext cx="8915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smtClean="0"/>
              <a:t>Haga clic para cambiar el estilo de título	</a:t>
            </a:r>
          </a:p>
        </p:txBody>
      </p:sp>
      <p:sp>
        <p:nvSpPr>
          <p:cNvPr id="2052" name="Rectangle 3"/>
          <p:cNvSpPr>
            <a:spLocks noGrp="1" noChangeArrowheads="1"/>
          </p:cNvSpPr>
          <p:nvPr>
            <p:ph type="body" idx="1"/>
          </p:nvPr>
        </p:nvSpPr>
        <p:spPr bwMode="auto">
          <a:xfrm>
            <a:off x="495300" y="1600201"/>
            <a:ext cx="89154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224260" name="Rectangle 4"/>
          <p:cNvSpPr>
            <a:spLocks noGrp="1" noChangeArrowheads="1"/>
          </p:cNvSpPr>
          <p:nvPr>
            <p:ph type="dt" sz="half" idx="2"/>
          </p:nvPr>
        </p:nvSpPr>
        <p:spPr bwMode="auto">
          <a:xfrm>
            <a:off x="495300" y="6245225"/>
            <a:ext cx="2311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Arial" pitchFamily="34" charset="0"/>
                <a:cs typeface="+mn-cs"/>
              </a:defRPr>
            </a:lvl1pPr>
          </a:lstStyle>
          <a:p>
            <a:pPr>
              <a:defRPr/>
            </a:pPr>
            <a:fld id="{F2A14309-DE69-42E1-9AFB-B2DEB2F98854}" type="datetimeFigureOut">
              <a:rPr lang="es-ES"/>
              <a:pPr>
                <a:defRPr/>
              </a:pPr>
              <a:t>19/08/2014</a:t>
            </a:fld>
            <a:endParaRPr lang="es-ES" dirty="0"/>
          </a:p>
        </p:txBody>
      </p:sp>
      <p:sp>
        <p:nvSpPr>
          <p:cNvPr id="224261" name="Rectangle 5"/>
          <p:cNvSpPr>
            <a:spLocks noGrp="1" noChangeArrowheads="1"/>
          </p:cNvSpPr>
          <p:nvPr>
            <p:ph type="ftr" sz="quarter" idx="3"/>
          </p:nvPr>
        </p:nvSpPr>
        <p:spPr bwMode="auto">
          <a:xfrm>
            <a:off x="3384550" y="6245225"/>
            <a:ext cx="31369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Arial" pitchFamily="34" charset="0"/>
                <a:cs typeface="+mn-cs"/>
              </a:defRPr>
            </a:lvl1pPr>
          </a:lstStyle>
          <a:p>
            <a:pPr>
              <a:defRPr/>
            </a:pPr>
            <a:endParaRPr lang="en-US" dirty="0"/>
          </a:p>
        </p:txBody>
      </p:sp>
      <p:sp>
        <p:nvSpPr>
          <p:cNvPr id="224262" name="Rectangle 6"/>
          <p:cNvSpPr>
            <a:spLocks noGrp="1" noChangeArrowheads="1"/>
          </p:cNvSpPr>
          <p:nvPr>
            <p:ph type="sldNum" sz="quarter" idx="4"/>
          </p:nvPr>
        </p:nvSpPr>
        <p:spPr bwMode="auto">
          <a:xfrm>
            <a:off x="7099300" y="6245225"/>
            <a:ext cx="2311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Arial" pitchFamily="34" charset="0"/>
                <a:cs typeface="+mn-cs"/>
              </a:defRPr>
            </a:lvl1pPr>
          </a:lstStyle>
          <a:p>
            <a:pPr>
              <a:defRPr/>
            </a:pPr>
            <a:fld id="{D84F9D60-8AF9-4B10-8FAF-D0D69AD08454}" type="slidenum">
              <a:rPr lang="es-ES"/>
              <a:pPr>
                <a:defRPr/>
              </a:pPr>
              <a:t>‹Nº›</a:t>
            </a:fld>
            <a:endParaRPr lang="es-ES" dirty="0"/>
          </a:p>
        </p:txBody>
      </p:sp>
    </p:spTree>
  </p:cSld>
  <p:clrMap bg1="lt1" tx1="dk1" bg2="lt2" tx2="dk2" accent1="accent1" accent2="accent2" accent3="accent3" accent4="accent4" accent5="accent5" accent6="accent6" hlink="hlink" folHlink="folHlink"/>
  <p:sldLayoutIdLst>
    <p:sldLayoutId id="2147484039" r:id="rId1"/>
    <p:sldLayoutId id="2147484040" r:id="rId2"/>
    <p:sldLayoutId id="2147484041" r:id="rId3"/>
    <p:sldLayoutId id="2147484042" r:id="rId4"/>
    <p:sldLayoutId id="2147484043" r:id="rId5"/>
    <p:sldLayoutId id="2147484044" r:id="rId6"/>
    <p:sldLayoutId id="2147484045" r:id="rId7"/>
    <p:sldLayoutId id="2147484046" r:id="rId8"/>
    <p:sldLayoutId id="2147484047" r:id="rId9"/>
    <p:sldLayoutId id="2147484048" r:id="rId10"/>
    <p:sldLayoutId id="214748404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074" name="Picture 2"/>
          <p:cNvPicPr>
            <a:picLocks noChangeAspect="1" noChangeArrowheads="1"/>
          </p:cNvPicPr>
          <p:nvPr userDrawn="1"/>
        </p:nvPicPr>
        <p:blipFill>
          <a:blip r:embed="rId9" cstate="print"/>
          <a:srcRect/>
          <a:stretch>
            <a:fillRect/>
          </a:stretch>
        </p:blipFill>
        <p:spPr bwMode="auto">
          <a:xfrm>
            <a:off x="0" y="0"/>
            <a:ext cx="9906000" cy="6858000"/>
          </a:xfrm>
          <a:prstGeom prst="rect">
            <a:avLst/>
          </a:prstGeom>
          <a:noFill/>
          <a:ln w="9525">
            <a:noFill/>
            <a:miter lim="800000"/>
            <a:headEnd/>
            <a:tailEnd/>
          </a:ln>
        </p:spPr>
      </p:pic>
      <p:sp>
        <p:nvSpPr>
          <p:cNvPr id="3075" name="Rectangle 2"/>
          <p:cNvSpPr>
            <a:spLocks noGrp="1" noChangeArrowheads="1"/>
          </p:cNvSpPr>
          <p:nvPr>
            <p:ph type="body" idx="1"/>
          </p:nvPr>
        </p:nvSpPr>
        <p:spPr bwMode="auto">
          <a:xfrm>
            <a:off x="495300" y="1600201"/>
            <a:ext cx="89154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endParaRPr lang="es-ES" smtClean="0"/>
          </a:p>
        </p:txBody>
      </p:sp>
      <p:sp>
        <p:nvSpPr>
          <p:cNvPr id="219139" name="Rectangle 3"/>
          <p:cNvSpPr>
            <a:spLocks noGrp="1" noChangeArrowheads="1"/>
          </p:cNvSpPr>
          <p:nvPr>
            <p:ph type="dt" sz="half" idx="2"/>
          </p:nvPr>
        </p:nvSpPr>
        <p:spPr bwMode="auto">
          <a:xfrm>
            <a:off x="495300" y="6245225"/>
            <a:ext cx="2311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Arial" pitchFamily="34" charset="0"/>
                <a:cs typeface="+mn-cs"/>
              </a:defRPr>
            </a:lvl1pPr>
          </a:lstStyle>
          <a:p>
            <a:pPr>
              <a:defRPr/>
            </a:pPr>
            <a:fld id="{E65B515A-F1BA-49C4-9117-619FA0DF5239}" type="datetimeFigureOut">
              <a:rPr lang="es-ES"/>
              <a:pPr>
                <a:defRPr/>
              </a:pPr>
              <a:t>19/08/2014</a:t>
            </a:fld>
            <a:endParaRPr lang="es-ES" dirty="0"/>
          </a:p>
        </p:txBody>
      </p:sp>
      <p:sp>
        <p:nvSpPr>
          <p:cNvPr id="219140" name="Rectangle 4"/>
          <p:cNvSpPr>
            <a:spLocks noGrp="1" noChangeArrowheads="1"/>
          </p:cNvSpPr>
          <p:nvPr>
            <p:ph type="ftr" sz="quarter" idx="3"/>
          </p:nvPr>
        </p:nvSpPr>
        <p:spPr bwMode="auto">
          <a:xfrm>
            <a:off x="3384550" y="6245225"/>
            <a:ext cx="31369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Arial" pitchFamily="34" charset="0"/>
                <a:cs typeface="+mn-cs"/>
              </a:defRPr>
            </a:lvl1pPr>
          </a:lstStyle>
          <a:p>
            <a:pPr>
              <a:defRPr/>
            </a:pPr>
            <a:endParaRPr lang="en-US" dirty="0"/>
          </a:p>
        </p:txBody>
      </p:sp>
      <p:sp>
        <p:nvSpPr>
          <p:cNvPr id="219141" name="Rectangle 5"/>
          <p:cNvSpPr>
            <a:spLocks noGrp="1" noChangeArrowheads="1"/>
          </p:cNvSpPr>
          <p:nvPr>
            <p:ph type="sldNum" sz="quarter" idx="4"/>
          </p:nvPr>
        </p:nvSpPr>
        <p:spPr bwMode="auto">
          <a:xfrm>
            <a:off x="7099300" y="6245225"/>
            <a:ext cx="2311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Arial" pitchFamily="34" charset="0"/>
                <a:cs typeface="+mn-cs"/>
              </a:defRPr>
            </a:lvl1pPr>
          </a:lstStyle>
          <a:p>
            <a:pPr>
              <a:defRPr/>
            </a:pPr>
            <a:fld id="{E7728E9A-F665-4A03-9373-97D65F92A821}" type="slidenum">
              <a:rPr lang="es-ES"/>
              <a:pPr>
                <a:defRPr/>
              </a:pPr>
              <a:t>‹Nº›</a:t>
            </a:fld>
            <a:endParaRPr lang="es-ES" dirty="0"/>
          </a:p>
        </p:txBody>
      </p:sp>
      <p:pic>
        <p:nvPicPr>
          <p:cNvPr id="3079" name="Imagen 9" descr="pie.jpg"/>
          <p:cNvPicPr>
            <a:picLocks noChangeAspect="1"/>
          </p:cNvPicPr>
          <p:nvPr/>
        </p:nvPicPr>
        <p:blipFill>
          <a:blip r:embed="rId10" cstate="print"/>
          <a:srcRect/>
          <a:stretch>
            <a:fillRect/>
          </a:stretch>
        </p:blipFill>
        <p:spPr bwMode="auto">
          <a:xfrm>
            <a:off x="495300" y="9536114"/>
            <a:ext cx="9906000" cy="407987"/>
          </a:xfrm>
          <a:prstGeom prst="rect">
            <a:avLst/>
          </a:prstGeom>
          <a:noFill/>
          <a:ln w="9525">
            <a:noFill/>
            <a:miter lim="800000"/>
            <a:headEnd/>
            <a:tailEnd/>
          </a:ln>
        </p:spPr>
      </p:pic>
      <p:sp>
        <p:nvSpPr>
          <p:cNvPr id="3080" name="Rectangle 8"/>
          <p:cNvSpPr>
            <a:spLocks noGrp="1" noChangeArrowheads="1"/>
          </p:cNvSpPr>
          <p:nvPr>
            <p:ph type="title"/>
          </p:nvPr>
        </p:nvSpPr>
        <p:spPr bwMode="auto">
          <a:xfrm>
            <a:off x="302683" y="71438"/>
            <a:ext cx="4953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smtClean="0"/>
              <a:t>Haga clic para cambiar el estilo de título	</a:t>
            </a:r>
          </a:p>
        </p:txBody>
      </p:sp>
    </p:spTree>
  </p:cSld>
  <p:clrMap bg1="lt1" tx1="dk1" bg2="lt2" tx2="dk2" accent1="accent1" accent2="accent2" accent3="accent3" accent4="accent4" accent5="accent5" accent6="accent6" hlink="hlink" folHlink="folHlink"/>
  <p:sldLayoutIdLst>
    <p:sldLayoutId id="2147484050" r:id="rId1"/>
    <p:sldLayoutId id="2147484051" r:id="rId2"/>
    <p:sldLayoutId id="2147484052" r:id="rId3"/>
    <p:sldLayoutId id="2147484053" r:id="rId4"/>
    <p:sldLayoutId id="2147484054" r:id="rId5"/>
    <p:sldLayoutId id="2147484055" r:id="rId6"/>
    <p:sldLayoutId id="2147484056" r:id="rId7"/>
  </p:sldLayoutIdLst>
  <p:txStyles>
    <p:titleStyle>
      <a:lvl1pPr algn="l" rtl="0" eaLnBrk="0" fontAlgn="base" hangingPunct="0">
        <a:spcBef>
          <a:spcPct val="0"/>
        </a:spcBef>
        <a:spcAft>
          <a:spcPct val="0"/>
        </a:spcAft>
        <a:defRPr sz="3600">
          <a:solidFill>
            <a:schemeClr val="tx2"/>
          </a:solidFill>
          <a:latin typeface="+mj-lt"/>
          <a:ea typeface="+mj-ea"/>
          <a:cs typeface="+mj-cs"/>
        </a:defRPr>
      </a:lvl1pPr>
      <a:lvl2pPr algn="l" rtl="0" eaLnBrk="0" fontAlgn="base" hangingPunct="0">
        <a:spcBef>
          <a:spcPct val="0"/>
        </a:spcBef>
        <a:spcAft>
          <a:spcPct val="0"/>
        </a:spcAft>
        <a:defRPr sz="3600">
          <a:solidFill>
            <a:schemeClr val="tx2"/>
          </a:solidFill>
          <a:latin typeface="Calibri" pitchFamily="34" charset="0"/>
        </a:defRPr>
      </a:lvl2pPr>
      <a:lvl3pPr algn="l" rtl="0" eaLnBrk="0" fontAlgn="base" hangingPunct="0">
        <a:spcBef>
          <a:spcPct val="0"/>
        </a:spcBef>
        <a:spcAft>
          <a:spcPct val="0"/>
        </a:spcAft>
        <a:defRPr sz="3600">
          <a:solidFill>
            <a:schemeClr val="tx2"/>
          </a:solidFill>
          <a:latin typeface="Calibri" pitchFamily="34" charset="0"/>
        </a:defRPr>
      </a:lvl3pPr>
      <a:lvl4pPr algn="l" rtl="0" eaLnBrk="0" fontAlgn="base" hangingPunct="0">
        <a:spcBef>
          <a:spcPct val="0"/>
        </a:spcBef>
        <a:spcAft>
          <a:spcPct val="0"/>
        </a:spcAft>
        <a:defRPr sz="3600">
          <a:solidFill>
            <a:schemeClr val="tx2"/>
          </a:solidFill>
          <a:latin typeface="Calibri" pitchFamily="34" charset="0"/>
        </a:defRPr>
      </a:lvl4pPr>
      <a:lvl5pPr algn="l" rtl="0" eaLnBrk="0" fontAlgn="base" hangingPunct="0">
        <a:spcBef>
          <a:spcPct val="0"/>
        </a:spcBef>
        <a:spcAft>
          <a:spcPct val="0"/>
        </a:spcAft>
        <a:defRPr sz="3600">
          <a:solidFill>
            <a:schemeClr val="tx2"/>
          </a:solidFill>
          <a:latin typeface="Calibri" pitchFamily="34" charset="0"/>
        </a:defRPr>
      </a:lvl5pPr>
      <a:lvl6pPr marL="457200" algn="l" rtl="0" fontAlgn="base">
        <a:spcBef>
          <a:spcPct val="0"/>
        </a:spcBef>
        <a:spcAft>
          <a:spcPct val="0"/>
        </a:spcAft>
        <a:defRPr sz="3600">
          <a:solidFill>
            <a:schemeClr val="tx2"/>
          </a:solidFill>
          <a:latin typeface="Calibri" pitchFamily="34" charset="0"/>
        </a:defRPr>
      </a:lvl6pPr>
      <a:lvl7pPr marL="914400" algn="l" rtl="0" fontAlgn="base">
        <a:spcBef>
          <a:spcPct val="0"/>
        </a:spcBef>
        <a:spcAft>
          <a:spcPct val="0"/>
        </a:spcAft>
        <a:defRPr sz="3600">
          <a:solidFill>
            <a:schemeClr val="tx2"/>
          </a:solidFill>
          <a:latin typeface="Calibri" pitchFamily="34" charset="0"/>
        </a:defRPr>
      </a:lvl7pPr>
      <a:lvl8pPr marL="1371600" algn="l" rtl="0" fontAlgn="base">
        <a:spcBef>
          <a:spcPct val="0"/>
        </a:spcBef>
        <a:spcAft>
          <a:spcPct val="0"/>
        </a:spcAft>
        <a:defRPr sz="3600">
          <a:solidFill>
            <a:schemeClr val="tx2"/>
          </a:solidFill>
          <a:latin typeface="Calibri" pitchFamily="34" charset="0"/>
        </a:defRPr>
      </a:lvl8pPr>
      <a:lvl9pPr marL="1828800" algn="l" rtl="0" fontAlgn="base">
        <a:spcBef>
          <a:spcPct val="0"/>
        </a:spcBef>
        <a:spcAft>
          <a:spcPct val="0"/>
        </a:spcAft>
        <a:defRPr sz="3600">
          <a:solidFill>
            <a:schemeClr val="tx2"/>
          </a:solidFill>
          <a:latin typeface="Calibri" pitchFamily="34" charset="0"/>
        </a:defRPr>
      </a:lvl9pPr>
    </p:titleStyle>
    <p:body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400">
          <a:solidFill>
            <a:schemeClr val="tx1"/>
          </a:solidFill>
          <a:latin typeface="+mn-lt"/>
        </a:defRPr>
      </a:lvl4pPr>
      <a:lvl5pPr marL="2057400" indent="-228600" algn="l" rtl="0" eaLnBrk="0" fontAlgn="base" hangingPunct="0">
        <a:spcBef>
          <a:spcPct val="20000"/>
        </a:spcBef>
        <a:spcAft>
          <a:spcPct val="0"/>
        </a:spcAft>
        <a:buChar char="»"/>
        <a:defRPr sz="2400">
          <a:solidFill>
            <a:schemeClr val="tx1"/>
          </a:solidFill>
          <a:latin typeface="+mn-lt"/>
        </a:defRPr>
      </a:lvl5pPr>
      <a:lvl6pPr marL="2514600" indent="-228600" algn="l" rtl="0" fontAlgn="base">
        <a:spcBef>
          <a:spcPct val="20000"/>
        </a:spcBef>
        <a:spcAft>
          <a:spcPct val="0"/>
        </a:spcAft>
        <a:buChar char="»"/>
        <a:defRPr sz="2400">
          <a:solidFill>
            <a:schemeClr val="tx1"/>
          </a:solidFill>
          <a:latin typeface="+mn-lt"/>
        </a:defRPr>
      </a:lvl6pPr>
      <a:lvl7pPr marL="2971800" indent="-228600" algn="l" rtl="0" fontAlgn="base">
        <a:spcBef>
          <a:spcPct val="20000"/>
        </a:spcBef>
        <a:spcAft>
          <a:spcPct val="0"/>
        </a:spcAft>
        <a:buChar char="»"/>
        <a:defRPr sz="2400">
          <a:solidFill>
            <a:schemeClr val="tx1"/>
          </a:solidFill>
          <a:latin typeface="+mn-lt"/>
        </a:defRPr>
      </a:lvl7pPr>
      <a:lvl8pPr marL="3429000" indent="-228600" algn="l" rtl="0" fontAlgn="base">
        <a:spcBef>
          <a:spcPct val="20000"/>
        </a:spcBef>
        <a:spcAft>
          <a:spcPct val="0"/>
        </a:spcAft>
        <a:buChar char="»"/>
        <a:defRPr sz="2400">
          <a:solidFill>
            <a:schemeClr val="tx1"/>
          </a:solidFill>
          <a:latin typeface="+mn-lt"/>
        </a:defRPr>
      </a:lvl8pPr>
      <a:lvl9pPr marL="3886200" indent="-228600" algn="l" rtl="0" fontAlgn="base">
        <a:spcBef>
          <a:spcPct val="20000"/>
        </a:spcBef>
        <a:spcAft>
          <a:spcPct val="0"/>
        </a:spcAft>
        <a:buChar char="»"/>
        <a:defRPr sz="2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mailto:adelaguila@proinversion.gob.pe"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mailto:whuambachano@proinversion.gob.pe" TargetMode="Externa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1" descr="C:\Users\psuclupe\AppData\Local\Microsoft\Windows\Temporary Internet Files\Content.Outlook\2DA03VIR\PLANTILLA energia.jpg"/>
          <p:cNvPicPr>
            <a:picLocks noChangeAspect="1" noChangeArrowheads="1"/>
          </p:cNvPicPr>
          <p:nvPr/>
        </p:nvPicPr>
        <p:blipFill>
          <a:blip r:embed="rId2" cstate="print"/>
          <a:srcRect/>
          <a:stretch>
            <a:fillRect/>
          </a:stretch>
        </p:blipFill>
        <p:spPr bwMode="auto">
          <a:xfrm>
            <a:off x="-116946" y="0"/>
            <a:ext cx="10022946" cy="7011988"/>
          </a:xfrm>
          <a:prstGeom prst="rect">
            <a:avLst/>
          </a:prstGeom>
          <a:noFill/>
          <a:ln w="9525">
            <a:noFill/>
            <a:miter lim="800000"/>
            <a:headEnd/>
            <a:tailEnd/>
          </a:ln>
        </p:spPr>
      </p:pic>
      <p:sp>
        <p:nvSpPr>
          <p:cNvPr id="34819" name="5 CuadroTexto"/>
          <p:cNvSpPr txBox="1">
            <a:spLocks noChangeArrowheads="1"/>
          </p:cNvSpPr>
          <p:nvPr/>
        </p:nvSpPr>
        <p:spPr bwMode="auto">
          <a:xfrm>
            <a:off x="526042" y="2348880"/>
            <a:ext cx="8736971" cy="2877703"/>
          </a:xfrm>
          <a:prstGeom prst="rect">
            <a:avLst/>
          </a:prstGeom>
          <a:noFill/>
          <a:ln w="9525">
            <a:noFill/>
            <a:miter lim="800000"/>
            <a:headEnd/>
            <a:tailEnd/>
          </a:ln>
        </p:spPr>
        <p:txBody>
          <a:bodyPr wrap="square" lIns="91431" tIns="45716" rIns="91431" bIns="45716">
            <a:spAutoFit/>
          </a:bodyPr>
          <a:lstStyle/>
          <a:p>
            <a:pPr algn="ctr"/>
            <a:r>
              <a:rPr lang="es-PE" sz="2400" b="1" dirty="0">
                <a:solidFill>
                  <a:schemeClr val="bg1"/>
                </a:solidFill>
                <a:latin typeface="Calibri" pitchFamily="34" charset="0"/>
              </a:rPr>
              <a:t>Concurso Público Internacional para otorgar en concesión</a:t>
            </a:r>
          </a:p>
          <a:p>
            <a:pPr algn="ctr"/>
            <a:r>
              <a:rPr lang="es-PE" sz="2400" b="1" dirty="0" smtClean="0">
                <a:solidFill>
                  <a:schemeClr val="bg1"/>
                </a:solidFill>
                <a:latin typeface="Calibri" pitchFamily="34" charset="0"/>
              </a:rPr>
              <a:t>el </a:t>
            </a:r>
            <a:r>
              <a:rPr lang="es-PE" sz="2400" b="1" dirty="0" smtClean="0">
                <a:solidFill>
                  <a:schemeClr val="bg1"/>
                </a:solidFill>
                <a:latin typeface="Calibri" pitchFamily="34" charset="0"/>
              </a:rPr>
              <a:t>Proyecto SCT: </a:t>
            </a:r>
            <a:endParaRPr lang="es-PE" sz="2400" b="1" dirty="0" smtClean="0">
              <a:solidFill>
                <a:schemeClr val="bg1"/>
              </a:solidFill>
              <a:latin typeface="Calibri" pitchFamily="34" charset="0"/>
            </a:endParaRPr>
          </a:p>
          <a:p>
            <a:pPr algn="ctr">
              <a:spcBef>
                <a:spcPts val="2400"/>
              </a:spcBef>
            </a:pPr>
            <a:r>
              <a:rPr lang="es-PE" sz="2800" b="1" dirty="0" smtClean="0">
                <a:solidFill>
                  <a:schemeClr val="bg1"/>
                </a:solidFill>
                <a:latin typeface="Calibri" pitchFamily="34" charset="0"/>
                <a:cs typeface="Times New Roman" pitchFamily="18" charset="0"/>
              </a:rPr>
              <a:t>“</a:t>
            </a:r>
            <a:r>
              <a:rPr lang="es-PE" sz="2800" b="1" dirty="0" smtClean="0">
                <a:solidFill>
                  <a:schemeClr val="bg1"/>
                </a:solidFill>
                <a:latin typeface="Calibri" pitchFamily="34" charset="0"/>
                <a:cs typeface="Times New Roman" pitchFamily="18" charset="0"/>
              </a:rPr>
              <a:t>NUEVA SUBESTACIÓN 220 kV CÓRPAC y</a:t>
            </a:r>
          </a:p>
          <a:p>
            <a:pPr algn="ctr"/>
            <a:r>
              <a:rPr lang="es-PE" sz="2800" b="1" dirty="0" smtClean="0">
                <a:solidFill>
                  <a:schemeClr val="bg1"/>
                </a:solidFill>
                <a:latin typeface="Calibri" pitchFamily="34" charset="0"/>
                <a:cs typeface="Times New Roman" pitchFamily="18" charset="0"/>
              </a:rPr>
              <a:t>LÍNEA DE TRANSMISIÓN 220 kV</a:t>
            </a:r>
          </a:p>
          <a:p>
            <a:pPr algn="ctr"/>
            <a:r>
              <a:rPr lang="es-PE" sz="2800" b="1" dirty="0" smtClean="0">
                <a:solidFill>
                  <a:schemeClr val="bg1"/>
                </a:solidFill>
                <a:latin typeface="Calibri" pitchFamily="34" charset="0"/>
                <a:cs typeface="Times New Roman" pitchFamily="18" charset="0"/>
              </a:rPr>
              <a:t>INDUSTRIALES-CÓRPAC</a:t>
            </a:r>
            <a:r>
              <a:rPr lang="es-PE" sz="2800" b="1" dirty="0" smtClean="0">
                <a:solidFill>
                  <a:schemeClr val="bg1"/>
                </a:solidFill>
                <a:latin typeface="Calibri" pitchFamily="34" charset="0"/>
                <a:cs typeface="Times New Roman" pitchFamily="18" charset="0"/>
              </a:rPr>
              <a:t>”</a:t>
            </a:r>
          </a:p>
          <a:p>
            <a:pPr algn="ctr">
              <a:spcBef>
                <a:spcPts val="1800"/>
              </a:spcBef>
            </a:pPr>
            <a:r>
              <a:rPr lang="es-PE" sz="1400" b="1" dirty="0" smtClean="0">
                <a:solidFill>
                  <a:schemeClr val="bg1"/>
                </a:solidFill>
                <a:latin typeface="Calibri" pitchFamily="34" charset="0"/>
                <a:cs typeface="Times New Roman" pitchFamily="18" charset="0"/>
              </a:rPr>
              <a:t>SCT: Sistema Complementario de Transmisión.</a:t>
            </a:r>
            <a:endParaRPr lang="es-PE" sz="1400" b="1" dirty="0">
              <a:solidFill>
                <a:schemeClr val="bg1"/>
              </a:solidFill>
              <a:latin typeface="Calibri" pitchFamily="34" charset="0"/>
              <a:cs typeface="Times New Roman" pitchFamily="18"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5" name="3 Marcador de número de diapositiva"/>
          <p:cNvSpPr>
            <a:spLocks noGrp="1"/>
          </p:cNvSpPr>
          <p:nvPr>
            <p:ph type="sldNum" sz="quarter" idx="12"/>
          </p:nvPr>
        </p:nvSpPr>
        <p:spPr>
          <a:xfrm>
            <a:off x="9359106" y="6529389"/>
            <a:ext cx="495300" cy="293687"/>
          </a:xfrm>
        </p:spPr>
        <p:txBody>
          <a:bodyPr/>
          <a:lstStyle/>
          <a:p>
            <a:pPr fontAlgn="base">
              <a:spcBef>
                <a:spcPct val="0"/>
              </a:spcBef>
              <a:spcAft>
                <a:spcPct val="0"/>
              </a:spcAft>
              <a:defRPr/>
            </a:pPr>
            <a:fld id="{F9F521FA-EE1A-45F1-8D88-32A072FBA636}" type="slidenum">
              <a:rPr lang="es-ES" sz="1000" smtClean="0">
                <a:solidFill>
                  <a:schemeClr val="tx2"/>
                </a:solidFill>
                <a:latin typeface="Calibri" pitchFamily="34" charset="0"/>
              </a:rPr>
              <a:pPr fontAlgn="base">
                <a:spcBef>
                  <a:spcPct val="0"/>
                </a:spcBef>
                <a:spcAft>
                  <a:spcPct val="0"/>
                </a:spcAft>
                <a:defRPr/>
              </a:pPr>
              <a:t>2</a:t>
            </a:fld>
            <a:endParaRPr lang="es-ES" sz="1000" dirty="0" smtClean="0">
              <a:solidFill>
                <a:schemeClr val="tx2"/>
              </a:solidFill>
              <a:latin typeface="Calibri" pitchFamily="34" charset="0"/>
            </a:endParaRPr>
          </a:p>
        </p:txBody>
      </p:sp>
      <p:sp>
        <p:nvSpPr>
          <p:cNvPr id="7" name="Text Box 7"/>
          <p:cNvSpPr txBox="1">
            <a:spLocks noChangeArrowheads="1"/>
          </p:cNvSpPr>
          <p:nvPr/>
        </p:nvSpPr>
        <p:spPr bwMode="auto">
          <a:xfrm>
            <a:off x="0" y="116632"/>
            <a:ext cx="6155114" cy="764704"/>
          </a:xfrm>
          <a:prstGeom prst="rect">
            <a:avLst/>
          </a:prstGeom>
          <a:noFill/>
          <a:ln w="9525" algn="ctr">
            <a:noFill/>
            <a:miter lim="800000"/>
            <a:headEnd type="none" w="sm" len="sm"/>
            <a:tailEnd type="none" w="sm" len="sm"/>
          </a:ln>
        </p:spPr>
        <p:txBody>
          <a:bodyPr anchor="ctr"/>
          <a:lstStyle>
            <a:defPPr>
              <a:defRPr lang="es-ES"/>
            </a:defPPr>
            <a:lvl1pPr marL="93663">
              <a:spcBef>
                <a:spcPts val="0"/>
              </a:spcBef>
              <a:spcAft>
                <a:spcPts val="0"/>
              </a:spcAft>
              <a:defRPr sz="2400" b="1">
                <a:solidFill>
                  <a:prstClr val="black"/>
                </a:solidFill>
                <a:latin typeface="+mn-lt"/>
              </a:defRPr>
            </a:lvl1pPr>
          </a:lstStyle>
          <a:p>
            <a:r>
              <a:rPr lang="es-PE" sz="1800" dirty="0" smtClean="0"/>
              <a:t>NUEVA SUBESTACIÓN 220 kV CÓRPAC  y </a:t>
            </a:r>
          </a:p>
          <a:p>
            <a:r>
              <a:rPr lang="es-PE" sz="1800" dirty="0" smtClean="0"/>
              <a:t>LÍNEA </a:t>
            </a:r>
            <a:r>
              <a:rPr lang="es-PE" sz="1800" dirty="0"/>
              <a:t>DE </a:t>
            </a:r>
            <a:r>
              <a:rPr lang="es-PE" sz="1800" dirty="0" smtClean="0"/>
              <a:t>TRANSMISIÓN 220 kV INDUSTRIALES-CÓRPAC</a:t>
            </a:r>
            <a:endParaRPr lang="es-MX" sz="1800" dirty="0"/>
          </a:p>
        </p:txBody>
      </p:sp>
      <p:sp>
        <p:nvSpPr>
          <p:cNvPr id="13" name="42 Rectángulo"/>
          <p:cNvSpPr>
            <a:spLocks noChangeArrowheads="1"/>
          </p:cNvSpPr>
          <p:nvPr/>
        </p:nvSpPr>
        <p:spPr bwMode="auto">
          <a:xfrm>
            <a:off x="289152" y="1492524"/>
            <a:ext cx="2089562" cy="496317"/>
          </a:xfrm>
          <a:prstGeom prst="rect">
            <a:avLst/>
          </a:prstGeom>
          <a:solidFill>
            <a:srgbClr val="C00000"/>
          </a:solidFill>
          <a:ln w="9525" algn="ctr">
            <a:noFill/>
            <a:round/>
            <a:headEnd/>
            <a:tailEnd/>
          </a:ln>
          <a:effectLst>
            <a:outerShdw blurRad="50800" dist="38100" dir="2700000" algn="tl" rotWithShape="0">
              <a:prstClr val="black">
                <a:alpha val="40000"/>
              </a:prstClr>
            </a:outerShdw>
          </a:effectLst>
        </p:spPr>
        <p:txBody>
          <a:bodyPr anchor="ctr"/>
          <a:lstStyle/>
          <a:p>
            <a:pPr algn="ctr"/>
            <a:r>
              <a:rPr lang="es-MX" b="1" dirty="0">
                <a:solidFill>
                  <a:schemeClr val="bg1"/>
                </a:solidFill>
                <a:latin typeface="+mn-lt"/>
              </a:rPr>
              <a:t>CONVOCADO</a:t>
            </a:r>
            <a:endParaRPr lang="es-ES" b="1" dirty="0">
              <a:solidFill>
                <a:schemeClr val="bg1"/>
              </a:solidFill>
              <a:latin typeface="+mn-lt"/>
            </a:endParaRP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6502" y="2564904"/>
            <a:ext cx="4917063" cy="3240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7 Llamada ovalada"/>
          <p:cNvSpPr/>
          <p:nvPr/>
        </p:nvSpPr>
        <p:spPr>
          <a:xfrm>
            <a:off x="1587753" y="2780928"/>
            <a:ext cx="1102996" cy="576064"/>
          </a:xfrm>
          <a:prstGeom prst="wedgeEllipseCallout">
            <a:avLst>
              <a:gd name="adj1" fmla="val -2566"/>
              <a:gd name="adj2" fmla="val 98877"/>
            </a:avLst>
          </a:prstGeom>
          <a:noFill/>
          <a:ln>
            <a:solidFill>
              <a:schemeClr val="accent1">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800" dirty="0" smtClean="0">
                <a:solidFill>
                  <a:schemeClr val="tx1"/>
                </a:solidFill>
              </a:rPr>
              <a:t>LT Industriales-Córpac</a:t>
            </a:r>
            <a:endParaRPr lang="es-PE" sz="800" dirty="0">
              <a:solidFill>
                <a:schemeClr val="tx1"/>
              </a:solidFill>
            </a:endParaRPr>
          </a:p>
        </p:txBody>
      </p:sp>
      <p:cxnSp>
        <p:nvCxnSpPr>
          <p:cNvPr id="9" name="8 Conector recto de flecha"/>
          <p:cNvCxnSpPr/>
          <p:nvPr/>
        </p:nvCxnSpPr>
        <p:spPr>
          <a:xfrm>
            <a:off x="2115041" y="3651833"/>
            <a:ext cx="257519" cy="427856"/>
          </a:xfrm>
          <a:prstGeom prst="straightConnector1">
            <a:avLst/>
          </a:prstGeom>
          <a:ln w="19050">
            <a:solidFill>
              <a:schemeClr val="accent1">
                <a:lumMod val="10000"/>
              </a:schemeClr>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0" name="9 Llamada ovalada"/>
          <p:cNvSpPr/>
          <p:nvPr/>
        </p:nvSpPr>
        <p:spPr>
          <a:xfrm>
            <a:off x="3704862" y="3140968"/>
            <a:ext cx="1092121" cy="504056"/>
          </a:xfrm>
          <a:prstGeom prst="wedgeEllipseCallout">
            <a:avLst>
              <a:gd name="adj1" fmla="val -13405"/>
              <a:gd name="adj2" fmla="val -122687"/>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800" dirty="0" smtClean="0">
                <a:solidFill>
                  <a:schemeClr val="tx1"/>
                </a:solidFill>
              </a:rPr>
              <a:t>SE Industriales</a:t>
            </a:r>
            <a:endParaRPr lang="es-PE" sz="800" dirty="0">
              <a:solidFill>
                <a:schemeClr val="tx1"/>
              </a:solidFill>
            </a:endParaRPr>
          </a:p>
        </p:txBody>
      </p:sp>
      <p:sp>
        <p:nvSpPr>
          <p:cNvPr id="11" name="10 Llamada ovalada"/>
          <p:cNvSpPr/>
          <p:nvPr/>
        </p:nvSpPr>
        <p:spPr>
          <a:xfrm>
            <a:off x="180726" y="4851669"/>
            <a:ext cx="780087" cy="504056"/>
          </a:xfrm>
          <a:prstGeom prst="wedgeEllipseCallout">
            <a:avLst>
              <a:gd name="adj1" fmla="val -14293"/>
              <a:gd name="adj2" fmla="val 104293"/>
            </a:avLst>
          </a:prstGeom>
          <a:noFill/>
          <a:ln w="19050">
            <a:solidFill>
              <a:schemeClr val="accent1">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800" dirty="0" smtClean="0">
                <a:solidFill>
                  <a:schemeClr val="tx1"/>
                </a:solidFill>
              </a:rPr>
              <a:t>Nueva SE Córpac</a:t>
            </a:r>
            <a:endParaRPr lang="es-PE" sz="800" dirty="0">
              <a:solidFill>
                <a:schemeClr val="tx1"/>
              </a:solidFill>
            </a:endParaRPr>
          </a:p>
        </p:txBody>
      </p:sp>
      <p:sp>
        <p:nvSpPr>
          <p:cNvPr id="12" name="Rectangle 1"/>
          <p:cNvSpPr>
            <a:spLocks noChangeArrowheads="1"/>
          </p:cNvSpPr>
          <p:nvPr/>
        </p:nvSpPr>
        <p:spPr bwMode="auto">
          <a:xfrm>
            <a:off x="5187027" y="1437158"/>
            <a:ext cx="4518501" cy="5232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pPr algn="just" fontAlgn="base">
              <a:spcBef>
                <a:spcPct val="0"/>
              </a:spcBef>
            </a:pPr>
            <a:r>
              <a:rPr lang="es-ES" sz="1300" b="1" dirty="0">
                <a:solidFill>
                  <a:srgbClr val="CC3300"/>
                </a:solidFill>
                <a:latin typeface="+mn-lt"/>
                <a:cs typeface="Tahoma" pitchFamily="34" charset="0"/>
              </a:rPr>
              <a:t>Ubicación: </a:t>
            </a:r>
            <a:r>
              <a:rPr lang="es-PE" sz="1300" dirty="0">
                <a:solidFill>
                  <a:srgbClr val="000000"/>
                </a:solidFill>
                <a:latin typeface="+mn-lt"/>
                <a:cs typeface="Calibri" pitchFamily="34" charset="0"/>
              </a:rPr>
              <a:t>Lima. </a:t>
            </a:r>
          </a:p>
          <a:p>
            <a:pPr marL="1588" algn="just">
              <a:spcBef>
                <a:spcPts val="600"/>
              </a:spcBef>
              <a:spcAft>
                <a:spcPts val="0"/>
              </a:spcAft>
            </a:pPr>
            <a:r>
              <a:rPr lang="es-ES" sz="1300" b="1" dirty="0">
                <a:solidFill>
                  <a:srgbClr val="CC3300"/>
                </a:solidFill>
                <a:latin typeface="+mn-lt"/>
                <a:cs typeface="Tahoma" pitchFamily="34" charset="0"/>
              </a:rPr>
              <a:t>Descripción:</a:t>
            </a:r>
            <a:r>
              <a:rPr lang="es-ES" sz="1300" dirty="0">
                <a:solidFill>
                  <a:prstClr val="black"/>
                </a:solidFill>
                <a:latin typeface="+mn-lt"/>
              </a:rPr>
              <a:t> </a:t>
            </a:r>
            <a:r>
              <a:rPr lang="es-ES" sz="1300" dirty="0" smtClean="0">
                <a:solidFill>
                  <a:prstClr val="black"/>
                </a:solidFill>
                <a:latin typeface="+mn-lt"/>
              </a:rPr>
              <a:t>El proyecto de la Nueva </a:t>
            </a:r>
            <a:r>
              <a:rPr lang="es-ES" sz="1300" dirty="0">
                <a:solidFill>
                  <a:prstClr val="black"/>
                </a:solidFill>
                <a:latin typeface="+mn-lt"/>
              </a:rPr>
              <a:t>Subestación 220 kV Corpac y LT 220 kV lndustriales-Corpac, </a:t>
            </a:r>
            <a:r>
              <a:rPr lang="es-ES" sz="1300" dirty="0" smtClean="0">
                <a:solidFill>
                  <a:prstClr val="black"/>
                </a:solidFill>
                <a:latin typeface="+mn-lt"/>
              </a:rPr>
              <a:t>pertenece al Sistema Complementario de Transmisión.  Estas obras permitirán </a:t>
            </a:r>
            <a:r>
              <a:rPr lang="es-ES" sz="1300" dirty="0" smtClean="0">
                <a:solidFill>
                  <a:prstClr val="black"/>
                </a:solidFill>
                <a:latin typeface="+mn-lt"/>
              </a:rPr>
              <a:t>mejorar </a:t>
            </a:r>
            <a:r>
              <a:rPr lang="es-ES" sz="1300" dirty="0">
                <a:solidFill>
                  <a:prstClr val="black"/>
                </a:solidFill>
                <a:latin typeface="+mn-lt"/>
              </a:rPr>
              <a:t>el suministro de energía para atender el crecimiento de la demanda en la zona central del área de concesión de Luz del Sur, conformada por los distritos del Cercado de Lima, La Victoria, San Luis, San Borja, Ate, San Isidro y Miraflores y especialmente el crecimiento de importantes zonas comerciales y financieras ubicadas en los distritos de San Isidro, Miraflores y San Borja</a:t>
            </a:r>
            <a:r>
              <a:rPr lang="es-ES" sz="1300" dirty="0" smtClean="0">
                <a:solidFill>
                  <a:prstClr val="black"/>
                </a:solidFill>
                <a:latin typeface="+mn-lt"/>
              </a:rPr>
              <a:t>.</a:t>
            </a:r>
          </a:p>
          <a:p>
            <a:pPr marL="363538" indent="-180975" algn="just">
              <a:spcBef>
                <a:spcPts val="600"/>
              </a:spcBef>
              <a:spcAft>
                <a:spcPts val="0"/>
              </a:spcAft>
            </a:pPr>
            <a:r>
              <a:rPr lang="es-PE" sz="1300" dirty="0" smtClean="0">
                <a:solidFill>
                  <a:prstClr val="black"/>
                </a:solidFill>
                <a:latin typeface="+mn-lt"/>
              </a:rPr>
              <a:t>- 	La </a:t>
            </a:r>
            <a:r>
              <a:rPr lang="es-PE" sz="1300" dirty="0">
                <a:solidFill>
                  <a:prstClr val="black"/>
                </a:solidFill>
                <a:latin typeface="+mn-lt"/>
              </a:rPr>
              <a:t>Nueva Subestación Corpac será de configuración doble barra en los niveles 220 kV y 60 kV y simple barra en los niveles 22,9 kV y 10 kV, el equipamiento de la subestación será del tipo GIS al interior y subterránea.</a:t>
            </a:r>
          </a:p>
          <a:p>
            <a:pPr marL="363538" indent="-180975" algn="just">
              <a:spcBef>
                <a:spcPts val="600"/>
              </a:spcBef>
              <a:spcAft>
                <a:spcPts val="0"/>
              </a:spcAft>
            </a:pPr>
            <a:r>
              <a:rPr lang="es-PE" sz="1300" dirty="0" smtClean="0">
                <a:solidFill>
                  <a:prstClr val="black"/>
                </a:solidFill>
                <a:latin typeface="+mn-lt"/>
              </a:rPr>
              <a:t>- </a:t>
            </a:r>
            <a:r>
              <a:rPr lang="es-PE" sz="1300" dirty="0">
                <a:solidFill>
                  <a:prstClr val="black"/>
                </a:solidFill>
                <a:latin typeface="+mn-lt"/>
              </a:rPr>
              <a:t>	</a:t>
            </a:r>
            <a:r>
              <a:rPr lang="es-PE" sz="1300" dirty="0" smtClean="0">
                <a:solidFill>
                  <a:prstClr val="black"/>
                </a:solidFill>
                <a:latin typeface="+mn-lt"/>
              </a:rPr>
              <a:t>Línea </a:t>
            </a:r>
            <a:r>
              <a:rPr lang="es-PE" sz="1300" dirty="0">
                <a:solidFill>
                  <a:prstClr val="black"/>
                </a:solidFill>
                <a:latin typeface="+mn-lt"/>
              </a:rPr>
              <a:t>de Transmisión 220 kV </a:t>
            </a:r>
            <a:r>
              <a:rPr lang="es-PE" sz="1300" dirty="0" smtClean="0">
                <a:solidFill>
                  <a:prstClr val="black"/>
                </a:solidFill>
                <a:latin typeface="+mn-lt"/>
              </a:rPr>
              <a:t>Industriales-Corpac será </a:t>
            </a:r>
            <a:r>
              <a:rPr lang="es-PE" sz="1300" dirty="0">
                <a:solidFill>
                  <a:prstClr val="black"/>
                </a:solidFill>
                <a:latin typeface="+mn-lt"/>
              </a:rPr>
              <a:t>del tipo subterráneo, en doble y simple circuito, constituido por dos circuitos de 220 kV</a:t>
            </a:r>
            <a:r>
              <a:rPr lang="es-PE" sz="1300" dirty="0">
                <a:latin typeface="+mn-lt"/>
                <a:ea typeface="Calibri"/>
              </a:rPr>
              <a:t>, </a:t>
            </a:r>
            <a:endParaRPr lang="es-PE" sz="1300" dirty="0" smtClean="0">
              <a:latin typeface="+mn-lt"/>
              <a:ea typeface="Calibri"/>
            </a:endParaRPr>
          </a:p>
          <a:p>
            <a:pPr marL="180975" lvl="1" indent="-180975" algn="just" eaLnBrk="0" hangingPunct="0">
              <a:spcBef>
                <a:spcPts val="600"/>
              </a:spcBef>
              <a:spcAft>
                <a:spcPts val="0"/>
              </a:spcAft>
              <a:buFont typeface="Wingdings" pitchFamily="2" charset="2"/>
              <a:buChar char=""/>
            </a:pPr>
            <a:r>
              <a:rPr lang="es-ES" sz="1300" b="1" dirty="0">
                <a:solidFill>
                  <a:srgbClr val="CC3300"/>
                </a:solidFill>
                <a:latin typeface="+mn-lt"/>
                <a:cs typeface="Tahoma" pitchFamily="34" charset="0"/>
              </a:rPr>
              <a:t>Inversión</a:t>
            </a:r>
            <a:r>
              <a:rPr lang="es-ES" sz="1300" b="1" dirty="0">
                <a:solidFill>
                  <a:srgbClr val="CC3300"/>
                </a:solidFill>
                <a:latin typeface="+mn-lt"/>
                <a:cs typeface="Tahoma" pitchFamily="34" charset="0"/>
              </a:rPr>
              <a:t> </a:t>
            </a:r>
            <a:r>
              <a:rPr lang="es-ES" sz="1300" b="1" dirty="0">
                <a:solidFill>
                  <a:srgbClr val="CC3300"/>
                </a:solidFill>
                <a:latin typeface="+mn-lt"/>
                <a:cs typeface="Tahoma" pitchFamily="34" charset="0"/>
              </a:rPr>
              <a:t>estimada (sin IGV): </a:t>
            </a:r>
            <a:r>
              <a:rPr lang="es-PE" sz="1300" dirty="0">
                <a:solidFill>
                  <a:srgbClr val="000000"/>
                </a:solidFill>
                <a:latin typeface="+mn-lt"/>
                <a:cs typeface="Times New Roman" pitchFamily="18" charset="0"/>
              </a:rPr>
              <a:t>US$147.865 </a:t>
            </a:r>
            <a:r>
              <a:rPr lang="es-PE" sz="1300" dirty="0" smtClean="0">
                <a:solidFill>
                  <a:srgbClr val="000000"/>
                </a:solidFill>
                <a:latin typeface="+mn-lt"/>
                <a:cs typeface="Times New Roman" pitchFamily="18" charset="0"/>
              </a:rPr>
              <a:t>Millones.</a:t>
            </a:r>
            <a:endParaRPr lang="es-PE" sz="1300" dirty="0">
              <a:solidFill>
                <a:srgbClr val="000000"/>
              </a:solidFill>
              <a:latin typeface="+mn-lt"/>
              <a:cs typeface="Times New Roman" pitchFamily="18" charset="0"/>
            </a:endParaRPr>
          </a:p>
          <a:p>
            <a:pPr marL="180975" lvl="1" indent="-180975" algn="just" eaLnBrk="0" hangingPunct="0">
              <a:spcBef>
                <a:spcPts val="600"/>
              </a:spcBef>
              <a:spcAft>
                <a:spcPts val="0"/>
              </a:spcAft>
              <a:buFont typeface="Wingdings" pitchFamily="2" charset="2"/>
              <a:buChar char=""/>
            </a:pPr>
            <a:r>
              <a:rPr lang="es-ES" sz="1300" b="1" dirty="0">
                <a:solidFill>
                  <a:srgbClr val="CC3300"/>
                </a:solidFill>
                <a:latin typeface="+mn-lt"/>
                <a:cs typeface="Tahoma" pitchFamily="34" charset="0"/>
              </a:rPr>
              <a:t>Modalidad</a:t>
            </a:r>
            <a:r>
              <a:rPr lang="es-ES" sz="1300" b="1" dirty="0">
                <a:solidFill>
                  <a:srgbClr val="CC3300"/>
                </a:solidFill>
                <a:latin typeface="+mn-lt"/>
                <a:cs typeface="Tahoma" pitchFamily="34" charset="0"/>
              </a:rPr>
              <a:t>: </a:t>
            </a:r>
            <a:r>
              <a:rPr lang="es-ES" sz="1300" dirty="0">
                <a:solidFill>
                  <a:srgbClr val="000000"/>
                </a:solidFill>
                <a:latin typeface="+mn-lt"/>
                <a:cs typeface="Times New Roman" pitchFamily="18" charset="0"/>
              </a:rPr>
              <a:t>Autosostenible. </a:t>
            </a:r>
            <a:endParaRPr lang="es-PE" sz="1300" dirty="0">
              <a:solidFill>
                <a:srgbClr val="000000"/>
              </a:solidFill>
              <a:latin typeface="+mn-lt"/>
              <a:cs typeface="Calibri" pitchFamily="34" charset="0"/>
            </a:endParaRPr>
          </a:p>
          <a:p>
            <a:pPr marL="180975" lvl="1" indent="-180975" algn="just" eaLnBrk="0" hangingPunct="0">
              <a:spcBef>
                <a:spcPts val="600"/>
              </a:spcBef>
              <a:spcAft>
                <a:spcPts val="0"/>
              </a:spcAft>
              <a:buFont typeface="Wingdings" pitchFamily="2" charset="2"/>
              <a:buChar char=""/>
            </a:pPr>
            <a:r>
              <a:rPr lang="es-PE" sz="1300" b="1" dirty="0">
                <a:solidFill>
                  <a:srgbClr val="CC3300"/>
                </a:solidFill>
                <a:latin typeface="+mn-lt"/>
                <a:cs typeface="Tahoma" pitchFamily="34" charset="0"/>
              </a:rPr>
              <a:t>P</a:t>
            </a:r>
            <a:r>
              <a:rPr lang="es-ES" sz="1300" b="1" dirty="0">
                <a:solidFill>
                  <a:srgbClr val="CC3300"/>
                </a:solidFill>
                <a:latin typeface="+mn-lt"/>
                <a:cs typeface="Tahoma" pitchFamily="34" charset="0"/>
              </a:rPr>
              <a:t>lazo de la concesión: </a:t>
            </a:r>
            <a:r>
              <a:rPr lang="es-ES" sz="1300" dirty="0">
                <a:solidFill>
                  <a:srgbClr val="000000"/>
                </a:solidFill>
                <a:latin typeface="+mn-lt"/>
                <a:cs typeface="Times New Roman" pitchFamily="18" charset="0"/>
              </a:rPr>
              <a:t>30 años más el periodo de construcción (25 meses</a:t>
            </a:r>
            <a:r>
              <a:rPr lang="es-ES" sz="1300" dirty="0" smtClean="0">
                <a:solidFill>
                  <a:srgbClr val="000000"/>
                </a:solidFill>
                <a:latin typeface="+mn-lt"/>
                <a:cs typeface="Times New Roman" pitchFamily="18" charset="0"/>
              </a:rPr>
              <a:t>).</a:t>
            </a:r>
            <a:endParaRPr lang="es-PE" sz="1300" dirty="0">
              <a:solidFill>
                <a:srgbClr val="000000"/>
              </a:solidFill>
              <a:latin typeface="+mn-lt"/>
              <a:cs typeface="Times New Roman" pitchFamily="18" charset="0"/>
            </a:endParaRPr>
          </a:p>
          <a:p>
            <a:pPr marL="180975" lvl="1" indent="-180975" algn="just" eaLnBrk="0" hangingPunct="0">
              <a:spcBef>
                <a:spcPts val="600"/>
              </a:spcBef>
              <a:spcAft>
                <a:spcPts val="0"/>
              </a:spcAft>
              <a:buFont typeface="Wingdings" pitchFamily="2" charset="2"/>
              <a:buChar char=""/>
            </a:pPr>
            <a:r>
              <a:rPr lang="es-ES" sz="1300" b="1" dirty="0">
                <a:solidFill>
                  <a:srgbClr val="CC3300"/>
                </a:solidFill>
                <a:latin typeface="+mn-lt"/>
                <a:cs typeface="Tahoma" pitchFamily="34" charset="0"/>
              </a:rPr>
              <a:t>Fecha de adjudicación prevista:  </a:t>
            </a:r>
            <a:r>
              <a:rPr lang="es-ES" sz="1300" dirty="0">
                <a:solidFill>
                  <a:srgbClr val="000000"/>
                </a:solidFill>
                <a:latin typeface="+mn-lt"/>
                <a:cs typeface="Times New Roman" pitchFamily="18" charset="0"/>
              </a:rPr>
              <a:t>II </a:t>
            </a:r>
            <a:r>
              <a:rPr lang="es-ES" sz="1300" dirty="0" err="1">
                <a:solidFill>
                  <a:srgbClr val="000000"/>
                </a:solidFill>
                <a:latin typeface="+mn-lt"/>
                <a:cs typeface="Times New Roman" pitchFamily="18" charset="0"/>
              </a:rPr>
              <a:t>TRIM</a:t>
            </a:r>
            <a:r>
              <a:rPr lang="es-ES" sz="1300" dirty="0">
                <a:solidFill>
                  <a:srgbClr val="000000"/>
                </a:solidFill>
                <a:latin typeface="+mn-lt"/>
                <a:cs typeface="Times New Roman" pitchFamily="18" charset="0"/>
              </a:rPr>
              <a:t> </a:t>
            </a:r>
            <a:r>
              <a:rPr lang="es-ES" sz="1300" dirty="0" smtClean="0">
                <a:solidFill>
                  <a:srgbClr val="000000"/>
                </a:solidFill>
                <a:latin typeface="+mn-lt"/>
                <a:cs typeface="Times New Roman" pitchFamily="18" charset="0"/>
              </a:rPr>
              <a:t>2015.</a:t>
            </a:r>
            <a:endParaRPr lang="es-ES" sz="1300" dirty="0">
              <a:solidFill>
                <a:srgbClr val="000000"/>
              </a:solidFill>
              <a:latin typeface="+mn-lt"/>
              <a:cs typeface="Times New Roman" pitchFamily="18" charset="0"/>
            </a:endParaRPr>
          </a:p>
        </p:txBody>
      </p:sp>
    </p:spTree>
    <p:extLst>
      <p:ext uri="{BB962C8B-B14F-4D97-AF65-F5344CB8AC3E}">
        <p14:creationId xmlns:p14="http://schemas.microsoft.com/office/powerpoint/2010/main" val="196611797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1 Título"/>
          <p:cNvSpPr txBox="1">
            <a:spLocks/>
          </p:cNvSpPr>
          <p:nvPr/>
        </p:nvSpPr>
        <p:spPr bwMode="auto">
          <a:xfrm>
            <a:off x="662524" y="1753954"/>
            <a:ext cx="4172913" cy="533400"/>
          </a:xfrm>
          <a:prstGeom prst="rect">
            <a:avLst/>
          </a:prstGeom>
          <a:noFill/>
          <a:ln w="9525">
            <a:noFill/>
            <a:miter lim="800000"/>
            <a:headEnd/>
            <a:tailEnd/>
          </a:ln>
        </p:spPr>
        <p:txBody>
          <a:bodyPr lIns="89575" tIns="44787" rIns="89575" bIns="44787" anchor="ctr"/>
          <a:lstStyle/>
          <a:p>
            <a:pPr marL="342900" indent="-342900" defTabSz="893763" eaLnBrk="0" hangingPunct="0"/>
            <a:r>
              <a:rPr lang="es-MX" sz="2000" b="1" dirty="0" smtClean="0">
                <a:latin typeface="Calibri" pitchFamily="34" charset="0"/>
              </a:rPr>
              <a:t>RESUMEN DEL PROYECTO</a:t>
            </a:r>
            <a:endParaRPr lang="es-MX" sz="2000" b="1" dirty="0">
              <a:latin typeface="Calibri" pitchFamily="34" charset="0"/>
            </a:endParaRPr>
          </a:p>
        </p:txBody>
      </p:sp>
      <p:sp>
        <p:nvSpPr>
          <p:cNvPr id="6" name="2 Marcador de contenido"/>
          <p:cNvSpPr txBox="1">
            <a:spLocks/>
          </p:cNvSpPr>
          <p:nvPr/>
        </p:nvSpPr>
        <p:spPr>
          <a:xfrm>
            <a:off x="662524" y="2220728"/>
            <a:ext cx="6475472" cy="287933"/>
          </a:xfrm>
          <a:prstGeom prst="rect">
            <a:avLst/>
          </a:prstGeom>
        </p:spPr>
        <p:txBody>
          <a:bodyPr/>
          <a:lstStyle/>
          <a:p>
            <a:pPr marL="265113" indent="-265113" algn="just" eaLnBrk="0" fontAlgn="auto" hangingPunct="0">
              <a:spcBef>
                <a:spcPct val="20000"/>
              </a:spcBef>
              <a:spcAft>
                <a:spcPts val="0"/>
              </a:spcAft>
              <a:buClr>
                <a:srgbClr val="C00000"/>
              </a:buClr>
              <a:buFont typeface="Wingdings" pitchFamily="2" charset="2"/>
              <a:buChar char="q"/>
              <a:defRPr/>
            </a:pPr>
            <a:r>
              <a:rPr lang="es-PE" sz="1200" kern="0" dirty="0">
                <a:latin typeface="+mn-lt"/>
                <a:cs typeface="Calibri" pitchFamily="34" charset="0"/>
              </a:rPr>
              <a:t>Los principales elementos y especificaciones del proyecto se resumen a continuación:</a:t>
            </a:r>
          </a:p>
          <a:p>
            <a:pPr marL="342866" indent="-342866" algn="just" eaLnBrk="0" fontAlgn="auto" hangingPunct="0">
              <a:spcBef>
                <a:spcPct val="20000"/>
              </a:spcBef>
              <a:spcAft>
                <a:spcPts val="0"/>
              </a:spcAft>
              <a:buClr>
                <a:srgbClr val="C00000"/>
              </a:buClr>
              <a:buFont typeface="Wingdings" pitchFamily="2" charset="2"/>
              <a:buChar char="q"/>
              <a:defRPr/>
            </a:pPr>
            <a:endParaRPr lang="es-PE" sz="1200" kern="0" dirty="0">
              <a:latin typeface="+mn-lt"/>
              <a:cs typeface="Calibri" pitchFamily="34" charset="0"/>
            </a:endParaRPr>
          </a:p>
          <a:p>
            <a:pPr marL="342866" indent="-342866" algn="just" eaLnBrk="0" fontAlgn="auto" hangingPunct="0">
              <a:spcBef>
                <a:spcPct val="20000"/>
              </a:spcBef>
              <a:spcAft>
                <a:spcPts val="0"/>
              </a:spcAft>
              <a:buClr>
                <a:srgbClr val="C00000"/>
              </a:buClr>
              <a:buFont typeface="Wingdings" pitchFamily="2" charset="2"/>
              <a:buChar char="q"/>
              <a:defRPr/>
            </a:pPr>
            <a:endParaRPr lang="es-PE" sz="1200" kern="0" dirty="0">
              <a:latin typeface="+mn-lt"/>
              <a:cs typeface="Calibri" pitchFamily="34" charset="0"/>
            </a:endParaRPr>
          </a:p>
          <a:p>
            <a:pPr marL="342866" indent="-342866" algn="just" eaLnBrk="0" fontAlgn="auto" hangingPunct="0">
              <a:spcBef>
                <a:spcPct val="20000"/>
              </a:spcBef>
              <a:spcAft>
                <a:spcPts val="0"/>
              </a:spcAft>
              <a:buClr>
                <a:srgbClr val="C00000"/>
              </a:buClr>
              <a:buFont typeface="Wingdings" pitchFamily="2" charset="2"/>
              <a:buChar char="q"/>
              <a:defRPr/>
            </a:pPr>
            <a:endParaRPr lang="es-PE" sz="1200" kern="0" dirty="0">
              <a:latin typeface="+mn-lt"/>
              <a:cs typeface="Calibri" pitchFamily="34" charset="0"/>
            </a:endParaRPr>
          </a:p>
          <a:p>
            <a:pPr marL="342866" indent="-342866" algn="just" eaLnBrk="0" fontAlgn="auto" hangingPunct="0">
              <a:spcBef>
                <a:spcPct val="20000"/>
              </a:spcBef>
              <a:spcAft>
                <a:spcPts val="0"/>
              </a:spcAft>
              <a:buClr>
                <a:srgbClr val="C00000"/>
              </a:buClr>
              <a:buFont typeface="Wingdings" pitchFamily="2" charset="2"/>
              <a:buChar char="q"/>
              <a:defRPr/>
            </a:pPr>
            <a:endParaRPr lang="es-PE" sz="1200" kern="0" dirty="0">
              <a:latin typeface="+mn-lt"/>
              <a:cs typeface="Calibri" pitchFamily="34" charset="0"/>
            </a:endParaRPr>
          </a:p>
          <a:p>
            <a:pPr marL="342866" indent="-342866" algn="just" eaLnBrk="0" fontAlgn="auto" hangingPunct="0">
              <a:spcBef>
                <a:spcPct val="20000"/>
              </a:spcBef>
              <a:spcAft>
                <a:spcPts val="0"/>
              </a:spcAft>
              <a:buClr>
                <a:srgbClr val="C00000"/>
              </a:buClr>
              <a:buFont typeface="Wingdings" pitchFamily="2" charset="2"/>
              <a:buChar char="q"/>
              <a:defRPr/>
            </a:pPr>
            <a:endParaRPr lang="es-PE" sz="1200" kern="0" dirty="0">
              <a:latin typeface="+mn-lt"/>
              <a:cs typeface="Calibri" pitchFamily="34" charset="0"/>
            </a:endParaRPr>
          </a:p>
          <a:p>
            <a:pPr marL="342866" indent="-342866" algn="just" eaLnBrk="0" fontAlgn="auto" hangingPunct="0">
              <a:spcBef>
                <a:spcPct val="20000"/>
              </a:spcBef>
              <a:spcAft>
                <a:spcPts val="0"/>
              </a:spcAft>
              <a:buClr>
                <a:srgbClr val="C00000"/>
              </a:buClr>
              <a:buFont typeface="Wingdings" pitchFamily="2" charset="2"/>
              <a:buChar char="q"/>
              <a:defRPr/>
            </a:pPr>
            <a:endParaRPr lang="es-PE" sz="1200" kern="0" dirty="0">
              <a:latin typeface="+mn-lt"/>
              <a:cs typeface="Calibri" pitchFamily="34" charset="0"/>
            </a:endParaRPr>
          </a:p>
          <a:p>
            <a:pPr marL="342866" indent="-342866" algn="just" eaLnBrk="0" fontAlgn="auto" hangingPunct="0">
              <a:spcBef>
                <a:spcPct val="20000"/>
              </a:spcBef>
              <a:spcAft>
                <a:spcPts val="0"/>
              </a:spcAft>
              <a:buClr>
                <a:srgbClr val="C00000"/>
              </a:buClr>
              <a:buFont typeface="Wingdings" pitchFamily="2" charset="2"/>
              <a:buChar char="q"/>
              <a:defRPr/>
            </a:pPr>
            <a:endParaRPr lang="es-PE" sz="1200" kern="0" dirty="0">
              <a:latin typeface="+mn-lt"/>
              <a:cs typeface="Calibri" pitchFamily="34" charset="0"/>
            </a:endParaRPr>
          </a:p>
          <a:p>
            <a:pPr marL="342866" indent="-342866" algn="just" eaLnBrk="0" fontAlgn="auto" hangingPunct="0">
              <a:spcBef>
                <a:spcPct val="20000"/>
              </a:spcBef>
              <a:spcAft>
                <a:spcPts val="0"/>
              </a:spcAft>
              <a:buClr>
                <a:srgbClr val="C00000"/>
              </a:buClr>
              <a:buFont typeface="Wingdings" pitchFamily="2" charset="2"/>
              <a:buChar char="q"/>
              <a:defRPr/>
            </a:pPr>
            <a:endParaRPr lang="es-PE" sz="1200" kern="0" dirty="0">
              <a:latin typeface="+mn-lt"/>
              <a:cs typeface="Calibri" pitchFamily="34" charset="0"/>
            </a:endParaRPr>
          </a:p>
          <a:p>
            <a:pPr marL="342866" indent="-342866" algn="just" eaLnBrk="0" fontAlgn="auto" hangingPunct="0">
              <a:spcBef>
                <a:spcPct val="20000"/>
              </a:spcBef>
              <a:spcAft>
                <a:spcPts val="0"/>
              </a:spcAft>
              <a:buClr>
                <a:srgbClr val="C00000"/>
              </a:buClr>
              <a:buFont typeface="Wingdings" pitchFamily="2" charset="2"/>
              <a:buChar char="q"/>
              <a:defRPr/>
            </a:pPr>
            <a:endParaRPr lang="es-PE" sz="1200" kern="0" dirty="0">
              <a:latin typeface="+mn-lt"/>
              <a:cs typeface="Calibri" pitchFamily="34" charset="0"/>
            </a:endParaRPr>
          </a:p>
          <a:p>
            <a:pPr marL="342866" indent="-342866" algn="just" eaLnBrk="0" fontAlgn="auto" hangingPunct="0">
              <a:spcBef>
                <a:spcPct val="20000"/>
              </a:spcBef>
              <a:spcAft>
                <a:spcPts val="0"/>
              </a:spcAft>
              <a:buClr>
                <a:srgbClr val="C00000"/>
              </a:buClr>
              <a:buFont typeface="Wingdings" pitchFamily="2" charset="2"/>
              <a:buChar char="q"/>
              <a:defRPr/>
            </a:pPr>
            <a:endParaRPr lang="es-PE" sz="1200" kern="0" dirty="0">
              <a:latin typeface="+mn-lt"/>
              <a:cs typeface="Calibri" pitchFamily="34" charset="0"/>
            </a:endParaRPr>
          </a:p>
          <a:p>
            <a:pPr marL="342866" indent="-342866" algn="just" eaLnBrk="0" fontAlgn="auto" hangingPunct="0">
              <a:spcBef>
                <a:spcPct val="20000"/>
              </a:spcBef>
              <a:spcAft>
                <a:spcPts val="0"/>
              </a:spcAft>
              <a:buClr>
                <a:srgbClr val="C00000"/>
              </a:buClr>
              <a:buFont typeface="Wingdings" pitchFamily="2" charset="2"/>
              <a:buChar char="q"/>
              <a:defRPr/>
            </a:pPr>
            <a:endParaRPr lang="es-PE" sz="1200" kern="0" dirty="0">
              <a:latin typeface="+mn-lt"/>
              <a:cs typeface="Calibri" pitchFamily="34" charset="0"/>
            </a:endParaRPr>
          </a:p>
          <a:p>
            <a:pPr marL="342866" indent="-342866" algn="just" eaLnBrk="0" fontAlgn="auto" hangingPunct="0">
              <a:spcBef>
                <a:spcPct val="20000"/>
              </a:spcBef>
              <a:spcAft>
                <a:spcPts val="0"/>
              </a:spcAft>
              <a:buClr>
                <a:srgbClr val="C00000"/>
              </a:buClr>
              <a:buFont typeface="Wingdings" pitchFamily="2" charset="2"/>
              <a:buChar char="q"/>
              <a:defRPr/>
            </a:pPr>
            <a:endParaRPr lang="es-PE" sz="1200" kern="0" dirty="0">
              <a:latin typeface="+mn-lt"/>
              <a:cs typeface="Calibri" pitchFamily="34" charset="0"/>
            </a:endParaRPr>
          </a:p>
          <a:p>
            <a:pPr marL="342866" indent="-342866" algn="just" eaLnBrk="0" fontAlgn="auto" hangingPunct="0">
              <a:spcBef>
                <a:spcPct val="20000"/>
              </a:spcBef>
              <a:spcAft>
                <a:spcPts val="0"/>
              </a:spcAft>
              <a:buClr>
                <a:srgbClr val="C00000"/>
              </a:buClr>
              <a:buFont typeface="Wingdings" pitchFamily="2" charset="2"/>
              <a:buChar char="q"/>
              <a:defRPr/>
            </a:pPr>
            <a:r>
              <a:rPr lang="es-PE" sz="1200" dirty="0" smtClean="0">
                <a:solidFill>
                  <a:srgbClr val="000000"/>
                </a:solidFill>
                <a:latin typeface="Calibri"/>
                <a:ea typeface="Times New Roman"/>
                <a:cs typeface="Arial"/>
              </a:rPr>
              <a:t>El </a:t>
            </a:r>
            <a:r>
              <a:rPr lang="es-PE" sz="1200" dirty="0">
                <a:solidFill>
                  <a:srgbClr val="000000"/>
                </a:solidFill>
                <a:latin typeface="Calibri"/>
                <a:ea typeface="Times New Roman"/>
                <a:cs typeface="Arial"/>
              </a:rPr>
              <a:t>detalle de las especificaciones se encuentra en el Anexo 1 del Contrato de Concesión</a:t>
            </a:r>
            <a:r>
              <a:rPr lang="es-PE" sz="1200" dirty="0" smtClean="0">
                <a:solidFill>
                  <a:srgbClr val="000000"/>
                </a:solidFill>
                <a:latin typeface="Calibri"/>
                <a:ea typeface="Times New Roman"/>
                <a:cs typeface="Arial"/>
              </a:rPr>
              <a:t>.</a:t>
            </a:r>
            <a:endParaRPr lang="es-PE" sz="1200" dirty="0">
              <a:latin typeface="Calibri"/>
              <a:ea typeface="Calibri"/>
              <a:cs typeface="Times New Roman"/>
            </a:endParaRPr>
          </a:p>
        </p:txBody>
      </p:sp>
      <p:sp>
        <p:nvSpPr>
          <p:cNvPr id="46085" name="3 Marcador de número de diapositiva"/>
          <p:cNvSpPr>
            <a:spLocks noGrp="1"/>
          </p:cNvSpPr>
          <p:nvPr>
            <p:ph type="sldNum" sz="quarter" idx="12"/>
          </p:nvPr>
        </p:nvSpPr>
        <p:spPr>
          <a:xfrm>
            <a:off x="9359106" y="6529389"/>
            <a:ext cx="495300" cy="293687"/>
          </a:xfrm>
        </p:spPr>
        <p:txBody>
          <a:bodyPr/>
          <a:lstStyle/>
          <a:p>
            <a:pPr fontAlgn="base">
              <a:spcBef>
                <a:spcPct val="0"/>
              </a:spcBef>
              <a:spcAft>
                <a:spcPct val="0"/>
              </a:spcAft>
              <a:defRPr/>
            </a:pPr>
            <a:fld id="{33F5942A-5D01-4AB8-B58D-14C94A149F01}" type="slidenum">
              <a:rPr lang="es-ES" sz="1000" smtClean="0">
                <a:solidFill>
                  <a:schemeClr val="tx2"/>
                </a:solidFill>
                <a:latin typeface="Calibri" pitchFamily="34" charset="0"/>
              </a:rPr>
              <a:pPr fontAlgn="base">
                <a:spcBef>
                  <a:spcPct val="0"/>
                </a:spcBef>
                <a:spcAft>
                  <a:spcPct val="0"/>
                </a:spcAft>
                <a:defRPr/>
              </a:pPr>
              <a:t>3</a:t>
            </a:fld>
            <a:endParaRPr lang="es-ES" sz="1000" dirty="0" smtClean="0">
              <a:solidFill>
                <a:schemeClr val="tx2"/>
              </a:solidFill>
              <a:latin typeface="Calibri" pitchFamily="34" charset="0"/>
            </a:endParaRPr>
          </a:p>
        </p:txBody>
      </p:sp>
      <p:graphicFrame>
        <p:nvGraphicFramePr>
          <p:cNvPr id="2" name="1 Tabla"/>
          <p:cNvGraphicFramePr>
            <a:graphicFrameLocks noGrp="1"/>
          </p:cNvGraphicFramePr>
          <p:nvPr>
            <p:extLst>
              <p:ext uri="{D42A27DB-BD31-4B8C-83A1-F6EECF244321}">
                <p14:modId xmlns:p14="http://schemas.microsoft.com/office/powerpoint/2010/main" val="3001179216"/>
              </p:ext>
            </p:extLst>
          </p:nvPr>
        </p:nvGraphicFramePr>
        <p:xfrm>
          <a:off x="1784648" y="2708920"/>
          <a:ext cx="6696744" cy="2092104"/>
        </p:xfrm>
        <a:graphic>
          <a:graphicData uri="http://schemas.openxmlformats.org/drawingml/2006/table">
            <a:tbl>
              <a:tblPr/>
              <a:tblGrid>
                <a:gridCol w="3162352"/>
                <a:gridCol w="3534392"/>
              </a:tblGrid>
              <a:tr h="243027">
                <a:tc gridSpan="2">
                  <a:txBody>
                    <a:bodyPr/>
                    <a:lstStyle/>
                    <a:p>
                      <a:pPr marL="85725" indent="0" algn="l" fontAlgn="ctr">
                        <a:lnSpc>
                          <a:spcPct val="115000"/>
                        </a:lnSpc>
                        <a:spcBef>
                          <a:spcPts val="300"/>
                        </a:spcBef>
                        <a:spcAft>
                          <a:spcPts val="300"/>
                        </a:spcAft>
                      </a:pPr>
                      <a:r>
                        <a:rPr lang="es-PE" sz="1200" b="1" i="1" kern="1200" dirty="0">
                          <a:solidFill>
                            <a:schemeClr val="tx1"/>
                          </a:solidFill>
                          <a:effectLst/>
                          <a:latin typeface="Calibri"/>
                          <a:ea typeface="Times New Roman"/>
                          <a:cs typeface="Arial"/>
                        </a:rPr>
                        <a:t>Subestaciones</a:t>
                      </a:r>
                      <a:endParaRPr lang="es-PE" sz="1200" dirty="0">
                        <a:solidFill>
                          <a:schemeClr val="tx1"/>
                        </a:solidFill>
                        <a:effectLst/>
                        <a:latin typeface="Calibri"/>
                        <a:ea typeface="Calibri"/>
                        <a:cs typeface="Times New Roman"/>
                      </a:endParaRPr>
                    </a:p>
                  </a:txBody>
                  <a:tcPr marL="8320" marR="8320" marT="768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accent5">
                        <a:lumMod val="90000"/>
                      </a:schemeClr>
                    </a:solidFill>
                  </a:tcPr>
                </a:tc>
                <a:tc hMerge="1">
                  <a:txBody>
                    <a:bodyPr/>
                    <a:lstStyle/>
                    <a:p>
                      <a:endParaRPr lang="es-PE" dirty="0"/>
                    </a:p>
                  </a:txBody>
                  <a:tcPr marL="149770" marR="8320" marT="768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rgbClr val="000000"/>
                    </a:solidFill>
                  </a:tcPr>
                </a:tc>
              </a:tr>
              <a:tr h="243027">
                <a:tc>
                  <a:txBody>
                    <a:bodyPr/>
                    <a:lstStyle/>
                    <a:p>
                      <a:pPr algn="l" fontAlgn="ctr">
                        <a:lnSpc>
                          <a:spcPct val="115000"/>
                        </a:lnSpc>
                        <a:spcBef>
                          <a:spcPts val="300"/>
                        </a:spcBef>
                        <a:spcAft>
                          <a:spcPts val="300"/>
                        </a:spcAft>
                      </a:pPr>
                      <a:r>
                        <a:rPr lang="es-PE" sz="1200" kern="1200" dirty="0">
                          <a:solidFill>
                            <a:srgbClr val="000000"/>
                          </a:solidFill>
                          <a:effectLst/>
                          <a:latin typeface="Calibri"/>
                          <a:ea typeface="Times New Roman"/>
                          <a:cs typeface="Arial"/>
                        </a:rPr>
                        <a:t>Nueva</a:t>
                      </a:r>
                      <a:endParaRPr lang="es-PE" sz="1200" dirty="0">
                        <a:effectLst/>
                        <a:latin typeface="Calibri"/>
                        <a:ea typeface="Calibri"/>
                        <a:cs typeface="Times New Roman"/>
                      </a:endParaRPr>
                    </a:p>
                  </a:txBody>
                  <a:tcPr marL="74884" marR="8320" marT="768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algn="l" fontAlgn="ctr">
                        <a:lnSpc>
                          <a:spcPct val="115000"/>
                        </a:lnSpc>
                        <a:spcBef>
                          <a:spcPts val="300"/>
                        </a:spcBef>
                        <a:spcAft>
                          <a:spcPts val="300"/>
                        </a:spcAft>
                      </a:pPr>
                      <a:r>
                        <a:rPr lang="es-PE" sz="1200" kern="1200" dirty="0" smtClean="0">
                          <a:solidFill>
                            <a:srgbClr val="000000"/>
                          </a:solidFill>
                          <a:effectLst/>
                          <a:latin typeface="Calibri"/>
                          <a:ea typeface="Times New Roman"/>
                          <a:cs typeface="Arial"/>
                        </a:rPr>
                        <a:t>Nueva Subestación Córpac</a:t>
                      </a:r>
                      <a:endParaRPr lang="es-PE" sz="1200" dirty="0">
                        <a:effectLst/>
                        <a:latin typeface="Calibri"/>
                        <a:ea typeface="Calibri"/>
                        <a:cs typeface="Times New Roman"/>
                      </a:endParaRPr>
                    </a:p>
                  </a:txBody>
                  <a:tcPr marL="149770" marR="8320" marT="768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r>
              <a:tr h="243027">
                <a:tc>
                  <a:txBody>
                    <a:bodyPr/>
                    <a:lstStyle/>
                    <a:p>
                      <a:pPr algn="l" fontAlgn="ctr">
                        <a:lnSpc>
                          <a:spcPct val="115000"/>
                        </a:lnSpc>
                        <a:spcBef>
                          <a:spcPts val="300"/>
                        </a:spcBef>
                        <a:spcAft>
                          <a:spcPts val="300"/>
                        </a:spcAft>
                      </a:pPr>
                      <a:r>
                        <a:rPr lang="es-PE" sz="1200" kern="1200" dirty="0">
                          <a:solidFill>
                            <a:srgbClr val="000000"/>
                          </a:solidFill>
                          <a:effectLst/>
                          <a:latin typeface="Calibri"/>
                          <a:ea typeface="Times New Roman"/>
                          <a:cs typeface="Arial"/>
                        </a:rPr>
                        <a:t>Ampliaciones</a:t>
                      </a:r>
                      <a:endParaRPr lang="es-PE" sz="1200" dirty="0">
                        <a:effectLst/>
                        <a:latin typeface="Calibri"/>
                        <a:ea typeface="Calibri"/>
                        <a:cs typeface="Times New Roman"/>
                      </a:endParaRPr>
                    </a:p>
                  </a:txBody>
                  <a:tcPr marL="74884" marR="8320" marT="768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algn="l" fontAlgn="ctr">
                        <a:lnSpc>
                          <a:spcPct val="115000"/>
                        </a:lnSpc>
                        <a:spcBef>
                          <a:spcPts val="300"/>
                        </a:spcBef>
                        <a:spcAft>
                          <a:spcPts val="300"/>
                        </a:spcAft>
                      </a:pPr>
                      <a:r>
                        <a:rPr lang="es-PE" sz="1200" kern="1200" dirty="0" smtClean="0">
                          <a:solidFill>
                            <a:srgbClr val="000000"/>
                          </a:solidFill>
                          <a:effectLst/>
                          <a:latin typeface="Calibri"/>
                          <a:ea typeface="Times New Roman"/>
                          <a:cs typeface="Arial"/>
                        </a:rPr>
                        <a:t>Subestación Industriales</a:t>
                      </a:r>
                      <a:endParaRPr lang="es-PE" sz="1200" dirty="0">
                        <a:effectLst/>
                        <a:latin typeface="Calibri"/>
                        <a:ea typeface="Calibri"/>
                        <a:cs typeface="Times New Roman"/>
                      </a:endParaRPr>
                    </a:p>
                  </a:txBody>
                  <a:tcPr marL="149770" marR="8320" marT="768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r>
              <a:tr h="135015">
                <a:tc gridSpan="2">
                  <a:txBody>
                    <a:bodyPr/>
                    <a:lstStyle/>
                    <a:p>
                      <a:pPr marL="85725" indent="0" algn="l" fontAlgn="ctr">
                        <a:lnSpc>
                          <a:spcPct val="115000"/>
                        </a:lnSpc>
                        <a:spcBef>
                          <a:spcPts val="300"/>
                        </a:spcBef>
                        <a:spcAft>
                          <a:spcPts val="300"/>
                        </a:spcAft>
                      </a:pPr>
                      <a:endParaRPr lang="es-PE" sz="800" b="1" i="1" kern="1200" dirty="0">
                        <a:solidFill>
                          <a:schemeClr val="tx1"/>
                        </a:solidFill>
                        <a:effectLst/>
                        <a:latin typeface="Calibri"/>
                        <a:ea typeface="Times New Roman"/>
                        <a:cs typeface="Arial"/>
                      </a:endParaRPr>
                    </a:p>
                  </a:txBody>
                  <a:tcPr marL="8320" marR="8320" marT="768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hMerge="1">
                  <a:txBody>
                    <a:bodyPr/>
                    <a:lstStyle/>
                    <a:p>
                      <a:endParaRPr lang="es-PE"/>
                    </a:p>
                  </a:txBody>
                  <a:tcPr/>
                </a:tc>
              </a:tr>
              <a:tr h="243027">
                <a:tc gridSpan="2">
                  <a:txBody>
                    <a:bodyPr/>
                    <a:lstStyle/>
                    <a:p>
                      <a:pPr marL="85725" indent="0" algn="l" fontAlgn="ctr">
                        <a:lnSpc>
                          <a:spcPct val="115000"/>
                        </a:lnSpc>
                        <a:spcBef>
                          <a:spcPts val="300"/>
                        </a:spcBef>
                        <a:spcAft>
                          <a:spcPts val="300"/>
                        </a:spcAft>
                      </a:pPr>
                      <a:r>
                        <a:rPr lang="es-PE" sz="1200" b="1" i="1" kern="1200" dirty="0" smtClean="0">
                          <a:solidFill>
                            <a:schemeClr val="tx1"/>
                          </a:solidFill>
                          <a:effectLst/>
                          <a:latin typeface="Calibri"/>
                          <a:ea typeface="Times New Roman"/>
                          <a:cs typeface="Arial"/>
                        </a:rPr>
                        <a:t>Línea  </a:t>
                      </a:r>
                      <a:r>
                        <a:rPr lang="es-PE" sz="1200" b="1" i="1" kern="1200" dirty="0">
                          <a:solidFill>
                            <a:schemeClr val="tx1"/>
                          </a:solidFill>
                          <a:effectLst/>
                          <a:latin typeface="Calibri"/>
                          <a:ea typeface="Times New Roman"/>
                          <a:cs typeface="Arial"/>
                        </a:rPr>
                        <a:t>de </a:t>
                      </a:r>
                      <a:r>
                        <a:rPr lang="es-PE" sz="1200" b="1" i="1" kern="1200" dirty="0" smtClean="0">
                          <a:solidFill>
                            <a:schemeClr val="tx1"/>
                          </a:solidFill>
                          <a:effectLst/>
                          <a:latin typeface="Calibri"/>
                          <a:ea typeface="Times New Roman"/>
                          <a:cs typeface="Arial"/>
                        </a:rPr>
                        <a:t>Transmisión  220 kV Industriales - Córpac</a:t>
                      </a:r>
                      <a:endParaRPr lang="es-PE" sz="1200" b="1" i="1" kern="1200" dirty="0">
                        <a:solidFill>
                          <a:schemeClr val="tx1"/>
                        </a:solidFill>
                        <a:effectLst/>
                        <a:latin typeface="Calibri"/>
                        <a:ea typeface="Times New Roman"/>
                        <a:cs typeface="Arial"/>
                      </a:endParaRPr>
                    </a:p>
                  </a:txBody>
                  <a:tcPr marL="8320" marR="8320" marT="768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accent5">
                        <a:lumMod val="90000"/>
                      </a:schemeClr>
                    </a:solidFill>
                  </a:tcPr>
                </a:tc>
                <a:tc hMerge="1">
                  <a:txBody>
                    <a:bodyPr/>
                    <a:lstStyle/>
                    <a:p>
                      <a:endParaRPr lang="es-PE"/>
                    </a:p>
                  </a:txBody>
                  <a:tcPr/>
                </a:tc>
              </a:tr>
              <a:tr h="243027">
                <a:tc>
                  <a:txBody>
                    <a:bodyPr/>
                    <a:lstStyle/>
                    <a:p>
                      <a:pPr algn="l" fontAlgn="ctr">
                        <a:lnSpc>
                          <a:spcPct val="115000"/>
                        </a:lnSpc>
                        <a:spcBef>
                          <a:spcPts val="300"/>
                        </a:spcBef>
                        <a:spcAft>
                          <a:spcPts val="300"/>
                        </a:spcAft>
                      </a:pPr>
                      <a:r>
                        <a:rPr lang="es-PE" sz="1200" kern="1200" dirty="0">
                          <a:solidFill>
                            <a:srgbClr val="000000"/>
                          </a:solidFill>
                          <a:effectLst/>
                          <a:latin typeface="Calibri"/>
                          <a:ea typeface="Arial"/>
                          <a:cs typeface="Arial"/>
                        </a:rPr>
                        <a:t>Longitud aproximada :</a:t>
                      </a:r>
                      <a:r>
                        <a:rPr lang="es-PE" sz="1200" kern="1200" dirty="0" smtClean="0">
                          <a:solidFill>
                            <a:srgbClr val="000000"/>
                          </a:solidFill>
                          <a:effectLst/>
                          <a:latin typeface="Calibri"/>
                          <a:ea typeface="Arial"/>
                          <a:cs typeface="Arial"/>
                        </a:rPr>
                        <a:t>total (subterráneo)</a:t>
                      </a:r>
                      <a:endParaRPr lang="es-PE" sz="1200" dirty="0">
                        <a:effectLst/>
                        <a:latin typeface="Calibri"/>
                        <a:ea typeface="Calibri"/>
                        <a:cs typeface="Times New Roman"/>
                      </a:endParaRPr>
                    </a:p>
                  </a:txBody>
                  <a:tcPr marL="74884" marR="8320" marT="768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algn="l" fontAlgn="ctr">
                        <a:lnSpc>
                          <a:spcPct val="115000"/>
                        </a:lnSpc>
                        <a:spcBef>
                          <a:spcPts val="300"/>
                        </a:spcBef>
                        <a:spcAft>
                          <a:spcPts val="300"/>
                        </a:spcAft>
                      </a:pPr>
                      <a:r>
                        <a:rPr lang="es-PE" sz="1200" kern="1200" dirty="0" smtClean="0">
                          <a:solidFill>
                            <a:srgbClr val="000000"/>
                          </a:solidFill>
                          <a:effectLst/>
                          <a:latin typeface="Calibri"/>
                          <a:ea typeface="Arial"/>
                          <a:cs typeface="Arial"/>
                        </a:rPr>
                        <a:t> 9.71 km</a:t>
                      </a:r>
                      <a:endParaRPr lang="es-PE" sz="1200" dirty="0">
                        <a:effectLst/>
                        <a:latin typeface="Calibri"/>
                        <a:ea typeface="Calibri"/>
                        <a:cs typeface="Times New Roman"/>
                      </a:endParaRPr>
                    </a:p>
                  </a:txBody>
                  <a:tcPr marL="149770" marR="8320" marT="768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r>
              <a:tr h="243027">
                <a:tc>
                  <a:txBody>
                    <a:bodyPr/>
                    <a:lstStyle/>
                    <a:p>
                      <a:pPr algn="l" fontAlgn="ctr">
                        <a:lnSpc>
                          <a:spcPct val="115000"/>
                        </a:lnSpc>
                        <a:spcBef>
                          <a:spcPts val="300"/>
                        </a:spcBef>
                        <a:spcAft>
                          <a:spcPts val="300"/>
                        </a:spcAft>
                      </a:pPr>
                      <a:r>
                        <a:rPr lang="es-PE" sz="1200" kern="1200" spc="-5" dirty="0">
                          <a:solidFill>
                            <a:srgbClr val="000000"/>
                          </a:solidFill>
                          <a:effectLst/>
                          <a:latin typeface="Calibri"/>
                          <a:ea typeface="Arial"/>
                          <a:cs typeface="Arial"/>
                        </a:rPr>
                        <a:t>Número de ternas :</a:t>
                      </a:r>
                      <a:endParaRPr lang="es-PE" sz="1200" dirty="0">
                        <a:effectLst/>
                        <a:latin typeface="Calibri"/>
                        <a:ea typeface="Calibri"/>
                        <a:cs typeface="Times New Roman"/>
                      </a:endParaRPr>
                    </a:p>
                  </a:txBody>
                  <a:tcPr marL="74884" marR="8320" marT="768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algn="l" fontAlgn="ctr">
                        <a:lnSpc>
                          <a:spcPct val="115000"/>
                        </a:lnSpc>
                        <a:spcBef>
                          <a:spcPts val="300"/>
                        </a:spcBef>
                        <a:spcAft>
                          <a:spcPts val="300"/>
                        </a:spcAft>
                      </a:pPr>
                      <a:r>
                        <a:rPr lang="es-PE" sz="1200" kern="1200" spc="-5" dirty="0" smtClean="0">
                          <a:solidFill>
                            <a:srgbClr val="000000"/>
                          </a:solidFill>
                          <a:effectLst/>
                          <a:latin typeface="Calibri"/>
                          <a:ea typeface="Arial"/>
                          <a:cs typeface="Arial"/>
                        </a:rPr>
                        <a:t> Dos (2)</a:t>
                      </a:r>
                      <a:endParaRPr lang="es-PE" sz="1200" dirty="0">
                        <a:effectLst/>
                        <a:latin typeface="Calibri"/>
                        <a:ea typeface="Calibri"/>
                        <a:cs typeface="Times New Roman"/>
                      </a:endParaRPr>
                    </a:p>
                  </a:txBody>
                  <a:tcPr marL="149770" marR="8320" marT="768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r>
              <a:tr h="243027">
                <a:tc>
                  <a:txBody>
                    <a:bodyPr/>
                    <a:lstStyle/>
                    <a:p>
                      <a:pPr algn="l" fontAlgn="ctr">
                        <a:lnSpc>
                          <a:spcPct val="115000"/>
                        </a:lnSpc>
                        <a:spcBef>
                          <a:spcPts val="300"/>
                        </a:spcBef>
                        <a:spcAft>
                          <a:spcPts val="300"/>
                        </a:spcAft>
                      </a:pPr>
                      <a:r>
                        <a:rPr lang="es-PE" sz="1200" kern="1200" spc="-5" dirty="0">
                          <a:solidFill>
                            <a:srgbClr val="000000"/>
                          </a:solidFill>
                          <a:effectLst/>
                          <a:latin typeface="Calibri"/>
                          <a:ea typeface="Arial"/>
                          <a:cs typeface="Arial"/>
                        </a:rPr>
                        <a:t>Capacidad (por límite térmico)</a:t>
                      </a:r>
                      <a:endParaRPr lang="es-PE" sz="1200" dirty="0">
                        <a:effectLst/>
                        <a:latin typeface="Calibri"/>
                        <a:ea typeface="Calibri"/>
                        <a:cs typeface="Times New Roman"/>
                      </a:endParaRPr>
                    </a:p>
                  </a:txBody>
                  <a:tcPr marL="74884" marR="8320" marT="768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algn="l" fontAlgn="ctr">
                        <a:lnSpc>
                          <a:spcPct val="115000"/>
                        </a:lnSpc>
                        <a:spcBef>
                          <a:spcPts val="300"/>
                        </a:spcBef>
                        <a:spcAft>
                          <a:spcPts val="300"/>
                        </a:spcAft>
                      </a:pPr>
                      <a:r>
                        <a:rPr lang="es-PE" sz="1200" kern="1200" dirty="0" smtClean="0">
                          <a:solidFill>
                            <a:srgbClr val="000000"/>
                          </a:solidFill>
                          <a:effectLst/>
                          <a:latin typeface="Calibri"/>
                          <a:ea typeface="Arial"/>
                          <a:cs typeface="Arial"/>
                        </a:rPr>
                        <a:t> 415 MVA</a:t>
                      </a:r>
                      <a:endParaRPr lang="es-PE" sz="1200" dirty="0">
                        <a:effectLst/>
                        <a:latin typeface="Calibri"/>
                        <a:ea typeface="Calibri"/>
                        <a:cs typeface="Times New Roman"/>
                      </a:endParaRPr>
                    </a:p>
                  </a:txBody>
                  <a:tcPr marL="149770" marR="8320" marT="768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r>
              <a:tr h="243027">
                <a:tc>
                  <a:txBody>
                    <a:bodyPr/>
                    <a:lstStyle/>
                    <a:p>
                      <a:pPr algn="l" fontAlgn="ctr">
                        <a:lnSpc>
                          <a:spcPct val="115000"/>
                        </a:lnSpc>
                        <a:spcBef>
                          <a:spcPts val="300"/>
                        </a:spcBef>
                        <a:spcAft>
                          <a:spcPts val="300"/>
                        </a:spcAft>
                      </a:pPr>
                      <a:r>
                        <a:rPr lang="es-PE" sz="1200" kern="1200" spc="-5" dirty="0">
                          <a:solidFill>
                            <a:srgbClr val="000000"/>
                          </a:solidFill>
                          <a:effectLst/>
                          <a:latin typeface="Calibri"/>
                          <a:ea typeface="Arial"/>
                          <a:cs typeface="Arial"/>
                        </a:rPr>
                        <a:t>Cable de fibra óptica :</a:t>
                      </a:r>
                      <a:endParaRPr lang="es-PE" sz="1200" dirty="0">
                        <a:effectLst/>
                        <a:latin typeface="Calibri"/>
                        <a:ea typeface="Calibri"/>
                        <a:cs typeface="Times New Roman"/>
                      </a:endParaRPr>
                    </a:p>
                  </a:txBody>
                  <a:tcPr marL="74884" marR="8320" marT="768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algn="l" fontAlgn="ctr">
                        <a:lnSpc>
                          <a:spcPct val="115000"/>
                        </a:lnSpc>
                        <a:spcBef>
                          <a:spcPts val="300"/>
                        </a:spcBef>
                        <a:spcAft>
                          <a:spcPts val="300"/>
                        </a:spcAft>
                      </a:pPr>
                      <a:r>
                        <a:rPr lang="es-PE" sz="1200" kern="1200" spc="-5" dirty="0" smtClean="0">
                          <a:solidFill>
                            <a:srgbClr val="000000"/>
                          </a:solidFill>
                          <a:effectLst/>
                          <a:latin typeface="Calibri"/>
                          <a:ea typeface="Arial"/>
                          <a:cs typeface="Arial"/>
                        </a:rPr>
                        <a:t> Para comunicación y protección</a:t>
                      </a:r>
                      <a:endParaRPr lang="es-PE" sz="1200" dirty="0">
                        <a:effectLst/>
                        <a:latin typeface="Calibri"/>
                        <a:ea typeface="Calibri"/>
                        <a:cs typeface="Times New Roman"/>
                      </a:endParaRPr>
                    </a:p>
                  </a:txBody>
                  <a:tcPr marL="149770" marR="8320" marT="768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r>
            </a:tbl>
          </a:graphicData>
        </a:graphic>
      </p:graphicFrame>
      <p:sp>
        <p:nvSpPr>
          <p:cNvPr id="7" name="Text Box 7"/>
          <p:cNvSpPr txBox="1">
            <a:spLocks noChangeArrowheads="1"/>
          </p:cNvSpPr>
          <p:nvPr/>
        </p:nvSpPr>
        <p:spPr bwMode="auto">
          <a:xfrm>
            <a:off x="0" y="116632"/>
            <a:ext cx="6155114" cy="764704"/>
          </a:xfrm>
          <a:prstGeom prst="rect">
            <a:avLst/>
          </a:prstGeom>
          <a:noFill/>
          <a:ln w="9525" algn="ctr">
            <a:noFill/>
            <a:miter lim="800000"/>
            <a:headEnd type="none" w="sm" len="sm"/>
            <a:tailEnd type="none" w="sm" len="sm"/>
          </a:ln>
        </p:spPr>
        <p:txBody>
          <a:bodyPr anchor="ctr"/>
          <a:lstStyle>
            <a:defPPr>
              <a:defRPr lang="es-ES"/>
            </a:defPPr>
            <a:lvl1pPr marL="93663">
              <a:spcBef>
                <a:spcPts val="0"/>
              </a:spcBef>
              <a:spcAft>
                <a:spcPts val="0"/>
              </a:spcAft>
              <a:defRPr sz="2400" b="1">
                <a:solidFill>
                  <a:prstClr val="black"/>
                </a:solidFill>
                <a:latin typeface="+mn-lt"/>
              </a:defRPr>
            </a:lvl1pPr>
          </a:lstStyle>
          <a:p>
            <a:r>
              <a:rPr lang="es-PE" sz="1800" dirty="0" smtClean="0"/>
              <a:t>NUEVA SUBESTACIÓN 220 kV CÓRPAC  y </a:t>
            </a:r>
          </a:p>
          <a:p>
            <a:r>
              <a:rPr lang="es-PE" sz="1800" dirty="0" smtClean="0"/>
              <a:t>LÍNEA </a:t>
            </a:r>
            <a:r>
              <a:rPr lang="es-PE" sz="1800" dirty="0"/>
              <a:t>DE </a:t>
            </a:r>
            <a:r>
              <a:rPr lang="es-PE" sz="1800" dirty="0" smtClean="0"/>
              <a:t>TRANSMISIÓN 220 kV INDUSTRIALES-CÓRPAC</a:t>
            </a:r>
            <a:endParaRPr lang="es-MX" sz="18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2 Marcador de contenido"/>
          <p:cNvSpPr>
            <a:spLocks noGrp="1"/>
          </p:cNvSpPr>
          <p:nvPr>
            <p:ph idx="1"/>
          </p:nvPr>
        </p:nvSpPr>
        <p:spPr>
          <a:xfrm>
            <a:off x="382315" y="2300144"/>
            <a:ext cx="8747149" cy="4225200"/>
          </a:xfrm>
        </p:spPr>
        <p:txBody>
          <a:bodyPr/>
          <a:lstStyle/>
          <a:p>
            <a:pPr>
              <a:spcBef>
                <a:spcPts val="400"/>
              </a:spcBef>
              <a:buClr>
                <a:srgbClr val="FF0000"/>
              </a:buClr>
              <a:buFont typeface="Wingdings" pitchFamily="2" charset="2"/>
              <a:buChar char="q"/>
              <a:defRPr/>
            </a:pPr>
            <a:r>
              <a:rPr lang="es-PE" sz="1200" dirty="0" smtClean="0">
                <a:ea typeface="Calibri" pitchFamily="34" charset="0"/>
                <a:cs typeface="Calibri" pitchFamily="34" charset="0"/>
              </a:rPr>
              <a:t>Factor de competencia: Menor Costo de Servicio Total</a:t>
            </a:r>
          </a:p>
          <a:p>
            <a:pPr>
              <a:spcBef>
                <a:spcPts val="600"/>
              </a:spcBef>
              <a:buClr>
                <a:srgbClr val="FF0000"/>
              </a:buClr>
              <a:buFont typeface="Wingdings" pitchFamily="2" charset="2"/>
              <a:buChar char="q"/>
              <a:defRPr/>
            </a:pPr>
            <a:r>
              <a:rPr lang="es-PE" sz="1200" dirty="0" smtClean="0">
                <a:ea typeface="Calibri" pitchFamily="34" charset="0"/>
                <a:cs typeface="Calibri" pitchFamily="34" charset="0"/>
              </a:rPr>
              <a:t>El Costo de Servicio Total está conformado por:  </a:t>
            </a:r>
          </a:p>
          <a:p>
            <a:pPr lvl="1">
              <a:spcBef>
                <a:spcPts val="300"/>
              </a:spcBef>
              <a:buClr>
                <a:srgbClr val="FF0000"/>
              </a:buClr>
              <a:buFont typeface="Arial" pitchFamily="34" charset="0"/>
              <a:buChar char="•"/>
              <a:defRPr/>
            </a:pPr>
            <a:r>
              <a:rPr lang="es-PE" sz="1200" dirty="0" smtClean="0">
                <a:ea typeface="Calibri" pitchFamily="34" charset="0"/>
                <a:cs typeface="Calibri" pitchFamily="34" charset="0"/>
              </a:rPr>
              <a:t>Anualidad del costo de inversión sin IGV (“aCI”), calculada con la tasa de 12% y un periodo de 30 años, más.</a:t>
            </a:r>
          </a:p>
          <a:p>
            <a:pPr lvl="1">
              <a:spcBef>
                <a:spcPts val="300"/>
              </a:spcBef>
              <a:buClr>
                <a:srgbClr val="FF0000"/>
              </a:buClr>
              <a:buFont typeface="Arial" pitchFamily="34" charset="0"/>
              <a:buChar char="•"/>
              <a:defRPr/>
            </a:pPr>
            <a:r>
              <a:rPr lang="es-PE" sz="1200" dirty="0" smtClean="0">
                <a:ea typeface="Calibri" pitchFamily="34" charset="0"/>
                <a:cs typeface="Calibri" pitchFamily="34" charset="0"/>
              </a:rPr>
              <a:t>Costo anual de operación y mantenimiento sin IGV (“COyM”).</a:t>
            </a:r>
          </a:p>
          <a:p>
            <a:pPr>
              <a:spcBef>
                <a:spcPts val="600"/>
              </a:spcBef>
              <a:spcAft>
                <a:spcPts val="600"/>
              </a:spcAft>
              <a:buClr>
                <a:srgbClr val="FF0000"/>
              </a:buClr>
              <a:buFont typeface="Wingdings" pitchFamily="2" charset="2"/>
              <a:buChar char="q"/>
              <a:defRPr/>
            </a:pPr>
            <a:r>
              <a:rPr lang="es-PE" sz="1200" dirty="0" smtClean="0">
                <a:ea typeface="Calibri" pitchFamily="34" charset="0"/>
                <a:cs typeface="Calibri" pitchFamily="34" charset="0"/>
              </a:rPr>
              <a:t>Formato de presentación de las ofertas:</a:t>
            </a:r>
          </a:p>
          <a:p>
            <a:pPr>
              <a:buClr>
                <a:srgbClr val="FF0000"/>
              </a:buClr>
              <a:buFont typeface="Wingdings" pitchFamily="2" charset="2"/>
              <a:buChar char="q"/>
              <a:defRPr/>
            </a:pPr>
            <a:endParaRPr lang="es-PE" sz="1200" dirty="0" smtClean="0">
              <a:ea typeface="Calibri" pitchFamily="34" charset="0"/>
              <a:cs typeface="Calibri" pitchFamily="34" charset="0"/>
            </a:endParaRPr>
          </a:p>
          <a:p>
            <a:pPr>
              <a:buClr>
                <a:srgbClr val="FF0000"/>
              </a:buClr>
              <a:buFontTx/>
              <a:buNone/>
              <a:defRPr/>
            </a:pPr>
            <a:r>
              <a:rPr lang="es-ES" sz="1200" dirty="0" smtClean="0">
                <a:ea typeface="Calibri" pitchFamily="34" charset="0"/>
                <a:cs typeface="Calibri" pitchFamily="34" charset="0"/>
              </a:rPr>
              <a:t>	</a:t>
            </a:r>
            <a:endParaRPr lang="es-PE" sz="1200" dirty="0" smtClean="0">
              <a:ea typeface="Calibri" pitchFamily="34" charset="0"/>
              <a:cs typeface="Calibri" pitchFamily="34" charset="0"/>
            </a:endParaRPr>
          </a:p>
          <a:p>
            <a:pPr algn="just">
              <a:buClr>
                <a:srgbClr val="FF0000"/>
              </a:buClr>
              <a:buFont typeface="Wingdings" pitchFamily="2" charset="2"/>
              <a:buChar char="q"/>
              <a:defRPr/>
            </a:pPr>
            <a:endParaRPr lang="es-PE" sz="1200" dirty="0" smtClean="0">
              <a:ea typeface="Calibri" pitchFamily="34" charset="0"/>
              <a:cs typeface="Calibri" pitchFamily="34" charset="0"/>
            </a:endParaRPr>
          </a:p>
          <a:p>
            <a:pPr algn="just">
              <a:buClr>
                <a:srgbClr val="FF0000"/>
              </a:buClr>
              <a:buFont typeface="Wingdings" pitchFamily="2" charset="2"/>
              <a:buChar char="q"/>
              <a:defRPr/>
            </a:pPr>
            <a:endParaRPr lang="es-PE" sz="1200" dirty="0" smtClean="0">
              <a:ea typeface="Calibri" pitchFamily="34" charset="0"/>
              <a:cs typeface="Calibri" pitchFamily="34" charset="0"/>
            </a:endParaRPr>
          </a:p>
          <a:p>
            <a:pPr algn="just">
              <a:buClr>
                <a:srgbClr val="FF0000"/>
              </a:buClr>
              <a:buFont typeface="Wingdings" pitchFamily="2" charset="2"/>
              <a:buChar char="q"/>
              <a:defRPr/>
            </a:pPr>
            <a:endParaRPr lang="es-PE" sz="1200" dirty="0" smtClean="0">
              <a:ea typeface="Calibri" pitchFamily="34" charset="0"/>
              <a:cs typeface="Calibri" pitchFamily="34" charset="0"/>
            </a:endParaRPr>
          </a:p>
          <a:p>
            <a:pPr algn="just">
              <a:buClr>
                <a:srgbClr val="FF0000"/>
              </a:buClr>
              <a:buFont typeface="Wingdings" pitchFamily="2" charset="2"/>
              <a:buChar char="q"/>
              <a:defRPr/>
            </a:pPr>
            <a:endParaRPr lang="es-PE" sz="1200" dirty="0" smtClean="0">
              <a:ea typeface="Calibri" pitchFamily="34" charset="0"/>
              <a:cs typeface="Calibri" pitchFamily="34" charset="0"/>
            </a:endParaRPr>
          </a:p>
          <a:p>
            <a:pPr lvl="0" algn="just">
              <a:spcBef>
                <a:spcPts val="1200"/>
              </a:spcBef>
              <a:buClr>
                <a:srgbClr val="FF0000"/>
              </a:buClr>
              <a:buFont typeface="Wingdings" pitchFamily="2" charset="2"/>
              <a:buChar char="q"/>
              <a:defRPr/>
            </a:pPr>
            <a:endParaRPr lang="es-PE" sz="200" dirty="0" smtClean="0">
              <a:solidFill>
                <a:srgbClr val="000000"/>
              </a:solidFill>
              <a:ea typeface="Calibri" pitchFamily="34" charset="0"/>
              <a:cs typeface="Calibri" pitchFamily="34" charset="0"/>
            </a:endParaRPr>
          </a:p>
          <a:p>
            <a:pPr lvl="0" algn="just">
              <a:spcBef>
                <a:spcPts val="1200"/>
              </a:spcBef>
              <a:buClr>
                <a:srgbClr val="FF0000"/>
              </a:buClr>
              <a:buFont typeface="Wingdings" pitchFamily="2" charset="2"/>
              <a:buChar char="q"/>
              <a:defRPr/>
            </a:pPr>
            <a:r>
              <a:rPr lang="es-PE" sz="1200" dirty="0" smtClean="0">
                <a:solidFill>
                  <a:srgbClr val="000000"/>
                </a:solidFill>
                <a:ea typeface="Calibri" pitchFamily="34" charset="0"/>
                <a:cs typeface="Calibri" pitchFamily="34" charset="0"/>
              </a:rPr>
              <a:t>Los </a:t>
            </a:r>
            <a:r>
              <a:rPr lang="es-PE" sz="1200" dirty="0">
                <a:solidFill>
                  <a:srgbClr val="000000"/>
                </a:solidFill>
                <a:ea typeface="Calibri" pitchFamily="34" charset="0"/>
                <a:cs typeface="Calibri" pitchFamily="34" charset="0"/>
              </a:rPr>
              <a:t>costos desagregados de la </a:t>
            </a:r>
            <a:r>
              <a:rPr lang="es-PE" sz="1200" dirty="0" smtClean="0">
                <a:solidFill>
                  <a:srgbClr val="000000"/>
                </a:solidFill>
                <a:ea typeface="Calibri" pitchFamily="34" charset="0"/>
                <a:cs typeface="Calibri" pitchFamily="34" charset="0"/>
              </a:rPr>
              <a:t>oferta deben </a:t>
            </a:r>
            <a:r>
              <a:rPr lang="es-PE" sz="1200" dirty="0">
                <a:solidFill>
                  <a:srgbClr val="000000"/>
                </a:solidFill>
                <a:ea typeface="Calibri" pitchFamily="34" charset="0"/>
                <a:cs typeface="Calibri" pitchFamily="34" charset="0"/>
              </a:rPr>
              <a:t>mostrarse en los Formularios 4-A y 4-B</a:t>
            </a:r>
          </a:p>
          <a:p>
            <a:pPr marL="342900" lvl="1" indent="-342900" algn="just">
              <a:spcBef>
                <a:spcPts val="600"/>
              </a:spcBef>
              <a:buClr>
                <a:srgbClr val="FF0000"/>
              </a:buClr>
              <a:buFont typeface="Wingdings" pitchFamily="2" charset="2"/>
              <a:buChar char="q"/>
              <a:defRPr/>
            </a:pPr>
            <a:r>
              <a:rPr lang="es-PE" sz="1200" dirty="0" smtClean="0"/>
              <a:t>Sólo serán aceptables las ofertas de los postores que presenten valores para el Costo de Inversión y el Costo de Operación y Mantenimiento anual (COyM), que sean iguales o menores a los valores máximos respectivos que establecerá Proinversión con anterioridad a la fecha de presentación de propuestas. </a:t>
            </a:r>
          </a:p>
          <a:p>
            <a:pPr lvl="0">
              <a:spcBef>
                <a:spcPts val="600"/>
              </a:spcBef>
              <a:buClr>
                <a:srgbClr val="FF0000"/>
              </a:buClr>
              <a:buFont typeface="Wingdings" pitchFamily="2" charset="2"/>
              <a:buChar char="q"/>
            </a:pPr>
            <a:r>
              <a:rPr lang="es-PE" sz="1200" dirty="0" smtClean="0">
                <a:solidFill>
                  <a:srgbClr val="000000"/>
                </a:solidFill>
              </a:rPr>
              <a:t>Adicionalmente </a:t>
            </a:r>
            <a:r>
              <a:rPr lang="es-PE" sz="1200" dirty="0">
                <a:solidFill>
                  <a:srgbClr val="000000"/>
                </a:solidFill>
              </a:rPr>
              <a:t>se exigirá en la propuesta una garantía de validez, vigencia y seriedad de oferta de US$ </a:t>
            </a:r>
            <a:r>
              <a:rPr lang="es-PE" sz="1200" dirty="0" smtClean="0">
                <a:solidFill>
                  <a:srgbClr val="000000"/>
                </a:solidFill>
              </a:rPr>
              <a:t>2.0 </a:t>
            </a:r>
            <a:r>
              <a:rPr lang="es-PE" sz="1200" dirty="0">
                <a:solidFill>
                  <a:srgbClr val="000000"/>
                </a:solidFill>
              </a:rPr>
              <a:t>millones. </a:t>
            </a:r>
          </a:p>
          <a:p>
            <a:pPr marL="342900" lvl="1" indent="-342900" algn="just">
              <a:buClr>
                <a:srgbClr val="FF0000"/>
              </a:buClr>
              <a:buFont typeface="Wingdings" pitchFamily="2" charset="2"/>
              <a:buChar char="q"/>
              <a:defRPr/>
            </a:pPr>
            <a:endParaRPr lang="es-PE" sz="1200" dirty="0" smtClean="0">
              <a:ea typeface="+mn-ea"/>
              <a:cs typeface="+mn-cs"/>
            </a:endParaRPr>
          </a:p>
        </p:txBody>
      </p:sp>
      <p:sp>
        <p:nvSpPr>
          <p:cNvPr id="5" name="1 Título"/>
          <p:cNvSpPr txBox="1">
            <a:spLocks/>
          </p:cNvSpPr>
          <p:nvPr/>
        </p:nvSpPr>
        <p:spPr bwMode="auto">
          <a:xfrm>
            <a:off x="479641" y="1623026"/>
            <a:ext cx="4870450" cy="552450"/>
          </a:xfrm>
          <a:prstGeom prst="rect">
            <a:avLst/>
          </a:prstGeom>
          <a:noFill/>
          <a:ln w="9525">
            <a:noFill/>
            <a:miter lim="800000"/>
            <a:headEnd/>
            <a:tailEnd/>
          </a:ln>
        </p:spPr>
        <p:txBody>
          <a:bodyPr lIns="91431" tIns="45716" rIns="91431" bIns="45716" anchor="ctr"/>
          <a:lstStyle/>
          <a:p>
            <a:pPr eaLnBrk="0" hangingPunct="0">
              <a:defRPr/>
            </a:pPr>
            <a:r>
              <a:rPr lang="es-PE" sz="2000" b="1" kern="0" dirty="0">
                <a:latin typeface="Calibri" pitchFamily="34" charset="0"/>
                <a:ea typeface="+mj-ea"/>
                <a:cs typeface="Calibri" pitchFamily="34" charset="0"/>
              </a:rPr>
              <a:t>CONCURSO: </a:t>
            </a:r>
            <a:r>
              <a:rPr lang="es-PE" sz="2000" b="1" kern="0" dirty="0" smtClean="0">
                <a:latin typeface="Calibri" pitchFamily="34" charset="0"/>
                <a:ea typeface="+mj-ea"/>
                <a:cs typeface="Calibri" pitchFamily="34" charset="0"/>
              </a:rPr>
              <a:t>FACTOR </a:t>
            </a:r>
            <a:r>
              <a:rPr lang="es-PE" sz="2000" b="1" kern="0" dirty="0">
                <a:latin typeface="Calibri" pitchFamily="34" charset="0"/>
                <a:ea typeface="+mj-ea"/>
                <a:cs typeface="Calibri" pitchFamily="34" charset="0"/>
              </a:rPr>
              <a:t>DE COMPETENCIA </a:t>
            </a:r>
          </a:p>
        </p:txBody>
      </p:sp>
      <p:sp>
        <p:nvSpPr>
          <p:cNvPr id="37892" name="Rectangle 2"/>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es-PE" dirty="0">
              <a:latin typeface="Calibri" pitchFamily="34" charset="0"/>
            </a:endParaRPr>
          </a:p>
        </p:txBody>
      </p:sp>
      <p:sp>
        <p:nvSpPr>
          <p:cNvPr id="1030" name="3 Marcador de número de diapositiva"/>
          <p:cNvSpPr>
            <a:spLocks noGrp="1"/>
          </p:cNvSpPr>
          <p:nvPr>
            <p:ph type="sldNum" sz="quarter" idx="12"/>
          </p:nvPr>
        </p:nvSpPr>
        <p:spPr>
          <a:xfrm>
            <a:off x="9359106" y="6529389"/>
            <a:ext cx="495300" cy="293687"/>
          </a:xfrm>
        </p:spPr>
        <p:txBody>
          <a:bodyPr/>
          <a:lstStyle/>
          <a:p>
            <a:pPr fontAlgn="base">
              <a:spcBef>
                <a:spcPct val="0"/>
              </a:spcBef>
              <a:spcAft>
                <a:spcPct val="0"/>
              </a:spcAft>
              <a:defRPr/>
            </a:pPr>
            <a:fld id="{BB335F25-A2BC-4873-930A-DC61C55981B6}" type="slidenum">
              <a:rPr lang="es-ES" sz="1000" b="1" smtClean="0">
                <a:solidFill>
                  <a:schemeClr val="bg1"/>
                </a:solidFill>
                <a:latin typeface="Calibri" pitchFamily="34" charset="0"/>
              </a:rPr>
              <a:pPr fontAlgn="base">
                <a:spcBef>
                  <a:spcPct val="0"/>
                </a:spcBef>
                <a:spcAft>
                  <a:spcPct val="0"/>
                </a:spcAft>
                <a:defRPr/>
              </a:pPr>
              <a:t>4</a:t>
            </a:fld>
            <a:endParaRPr lang="es-ES" sz="1000" b="1" dirty="0" smtClean="0">
              <a:solidFill>
                <a:schemeClr val="bg1"/>
              </a:solidFill>
              <a:latin typeface="Calibri" pitchFamily="34" charset="0"/>
            </a:endParaRPr>
          </a:p>
        </p:txBody>
      </p:sp>
      <p:sp>
        <p:nvSpPr>
          <p:cNvPr id="24" name="3 Marcador de número de diapositiva"/>
          <p:cNvSpPr txBox="1">
            <a:spLocks/>
          </p:cNvSpPr>
          <p:nvPr/>
        </p:nvSpPr>
        <p:spPr bwMode="auto">
          <a:xfrm>
            <a:off x="9364266" y="6572250"/>
            <a:ext cx="495300" cy="293688"/>
          </a:xfrm>
          <a:prstGeom prst="rect">
            <a:avLst/>
          </a:prstGeom>
          <a:noFill/>
          <a:ln w="9525">
            <a:noFill/>
            <a:miter lim="800000"/>
            <a:headEnd/>
            <a:tailEnd/>
          </a:ln>
          <a:effectLst/>
        </p:spPr>
        <p:txBody>
          <a:bodyPr/>
          <a:lstStyle/>
          <a:p>
            <a:pPr algn="r">
              <a:defRPr/>
            </a:pPr>
            <a:fld id="{672A2DAE-5DBD-48EB-9FB8-0434A0581B97}" type="slidenum">
              <a:rPr lang="es-ES" sz="1000">
                <a:solidFill>
                  <a:schemeClr val="tx2"/>
                </a:solidFill>
                <a:latin typeface="Calibri" pitchFamily="34" charset="0"/>
                <a:cs typeface="+mn-cs"/>
              </a:rPr>
              <a:pPr algn="r">
                <a:defRPr/>
              </a:pPr>
              <a:t>4</a:t>
            </a:fld>
            <a:endParaRPr lang="es-ES" sz="1000" dirty="0">
              <a:solidFill>
                <a:schemeClr val="tx2"/>
              </a:solidFill>
              <a:latin typeface="Calibri" pitchFamily="34" charset="0"/>
              <a:cs typeface="+mn-cs"/>
            </a:endParaRPr>
          </a:p>
        </p:txBody>
      </p:sp>
      <p:graphicFrame>
        <p:nvGraphicFramePr>
          <p:cNvPr id="3" name="2 Tabla"/>
          <p:cNvGraphicFramePr>
            <a:graphicFrameLocks noGrp="1"/>
          </p:cNvGraphicFramePr>
          <p:nvPr>
            <p:extLst>
              <p:ext uri="{D42A27DB-BD31-4B8C-83A1-F6EECF244321}">
                <p14:modId xmlns:p14="http://schemas.microsoft.com/office/powerpoint/2010/main" val="2677886882"/>
              </p:ext>
            </p:extLst>
          </p:nvPr>
        </p:nvGraphicFramePr>
        <p:xfrm>
          <a:off x="1756783" y="3668297"/>
          <a:ext cx="6796617" cy="1438275"/>
        </p:xfrm>
        <a:graphic>
          <a:graphicData uri="http://schemas.openxmlformats.org/drawingml/2006/table">
            <a:tbl>
              <a:tblPr/>
              <a:tblGrid>
                <a:gridCol w="2901540"/>
                <a:gridCol w="1516089"/>
                <a:gridCol w="2378988"/>
              </a:tblGrid>
              <a:tr h="0">
                <a:tc>
                  <a:txBody>
                    <a:bodyPr/>
                    <a:lstStyle/>
                    <a:p>
                      <a:pPr algn="ctr" fontAlgn="ctr"/>
                      <a:r>
                        <a:rPr lang="es-PE" sz="1000" b="0" i="0" u="none" strike="noStrike" dirty="0">
                          <a:solidFill>
                            <a:srgbClr val="000000"/>
                          </a:solidFill>
                          <a:effectLst/>
                          <a:latin typeface="Arial"/>
                        </a:rPr>
                        <a:t> </a:t>
                      </a:r>
                    </a:p>
                  </a:txBody>
                  <a:tcPr marL="10319" marR="10319"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accent5">
                        <a:lumMod val="90000"/>
                      </a:schemeClr>
                    </a:solidFill>
                  </a:tcPr>
                </a:tc>
                <a:tc>
                  <a:txBody>
                    <a:bodyPr/>
                    <a:lstStyle/>
                    <a:p>
                      <a:pPr algn="ctr" fontAlgn="ctr"/>
                      <a:r>
                        <a:rPr lang="es-PE" sz="1000" b="1" i="0" u="none" strike="noStrike" dirty="0">
                          <a:solidFill>
                            <a:srgbClr val="000000"/>
                          </a:solidFill>
                          <a:effectLst/>
                          <a:latin typeface="Arial"/>
                        </a:rPr>
                        <a:t>En </a:t>
                      </a:r>
                      <a:r>
                        <a:rPr lang="es-PE" sz="1000" b="1" i="0" u="none" strike="noStrike" dirty="0" smtClean="0">
                          <a:solidFill>
                            <a:srgbClr val="000000"/>
                          </a:solidFill>
                          <a:effectLst/>
                          <a:latin typeface="Arial"/>
                        </a:rPr>
                        <a:t>números</a:t>
                      </a:r>
                    </a:p>
                    <a:p>
                      <a:pPr algn="ctr" fontAlgn="ctr"/>
                      <a:r>
                        <a:rPr lang="es-PE" sz="1000" b="1" i="0" u="none" strike="noStrike" dirty="0" smtClean="0">
                          <a:solidFill>
                            <a:srgbClr val="000000"/>
                          </a:solidFill>
                          <a:effectLst/>
                          <a:latin typeface="Arial"/>
                        </a:rPr>
                        <a:t>(</a:t>
                      </a:r>
                      <a:r>
                        <a:rPr lang="es-PE" sz="1000" b="1" i="0" u="none" strike="noStrike" dirty="0">
                          <a:solidFill>
                            <a:srgbClr val="000000"/>
                          </a:solidFill>
                          <a:effectLst/>
                          <a:latin typeface="Arial"/>
                        </a:rPr>
                        <a:t>con dos decimales)</a:t>
                      </a:r>
                    </a:p>
                  </a:txBody>
                  <a:tcPr marL="10319" marR="10319"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accent5">
                        <a:lumMod val="90000"/>
                      </a:schemeClr>
                    </a:solidFill>
                  </a:tcPr>
                </a:tc>
                <a:tc>
                  <a:txBody>
                    <a:bodyPr/>
                    <a:lstStyle/>
                    <a:p>
                      <a:pPr algn="ctr" fontAlgn="ctr"/>
                      <a:r>
                        <a:rPr lang="es-PE" sz="1000" b="1" i="0" u="none" strike="noStrike" dirty="0">
                          <a:solidFill>
                            <a:srgbClr val="000000"/>
                          </a:solidFill>
                          <a:effectLst/>
                          <a:latin typeface="Arial"/>
                        </a:rPr>
                        <a:t>En letras</a:t>
                      </a:r>
                    </a:p>
                  </a:txBody>
                  <a:tcPr marL="10319" marR="10319"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accent5">
                        <a:lumMod val="90000"/>
                      </a:schemeClr>
                    </a:solidFill>
                  </a:tcPr>
                </a:tc>
              </a:tr>
              <a:tr h="276225">
                <a:tc>
                  <a:txBody>
                    <a:bodyPr/>
                    <a:lstStyle/>
                    <a:p>
                      <a:pPr marL="0" indent="0" algn="just" fontAlgn="ctr">
                        <a:tabLst/>
                      </a:pPr>
                      <a:r>
                        <a:rPr lang="es-PE" sz="1000" b="1" i="0" u="none" strike="noStrike" dirty="0">
                          <a:solidFill>
                            <a:srgbClr val="000000"/>
                          </a:solidFill>
                          <a:effectLst/>
                          <a:latin typeface="Arial"/>
                        </a:rPr>
                        <a:t>1) Costo de Inversión (US$)*</a:t>
                      </a:r>
                    </a:p>
                  </a:txBody>
                  <a:tcPr marL="10319" marR="10319"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algn="ctr" fontAlgn="ctr"/>
                      <a:r>
                        <a:rPr lang="es-PE" sz="1100" b="0" i="0" u="none" strike="noStrike" dirty="0">
                          <a:solidFill>
                            <a:srgbClr val="000000"/>
                          </a:solidFill>
                          <a:effectLst/>
                          <a:latin typeface="Arial"/>
                        </a:rPr>
                        <a:t> </a:t>
                      </a:r>
                    </a:p>
                  </a:txBody>
                  <a:tcPr marL="10319" marR="10319"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algn="ctr" fontAlgn="ctr"/>
                      <a:r>
                        <a:rPr lang="es-PE" sz="1100" b="0" i="0" u="none" strike="noStrike" dirty="0">
                          <a:solidFill>
                            <a:srgbClr val="000000"/>
                          </a:solidFill>
                          <a:effectLst/>
                          <a:latin typeface="Arial"/>
                        </a:rPr>
                        <a:t> </a:t>
                      </a:r>
                    </a:p>
                  </a:txBody>
                  <a:tcPr marL="10319" marR="10319"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r>
              <a:tr h="276225">
                <a:tc>
                  <a:txBody>
                    <a:bodyPr/>
                    <a:lstStyle/>
                    <a:p>
                      <a:pPr algn="just" fontAlgn="ctr"/>
                      <a:r>
                        <a:rPr lang="pt-BR" sz="1000" b="1" i="0" u="none" strike="noStrike" dirty="0">
                          <a:solidFill>
                            <a:srgbClr val="000000"/>
                          </a:solidFill>
                          <a:effectLst/>
                          <a:latin typeface="Arial"/>
                        </a:rPr>
                        <a:t>2) </a:t>
                      </a:r>
                      <a:r>
                        <a:rPr lang="es-PE" sz="1000" b="1" i="0" u="none" strike="noStrike" noProof="0" dirty="0" smtClean="0">
                          <a:solidFill>
                            <a:srgbClr val="000000"/>
                          </a:solidFill>
                          <a:effectLst/>
                          <a:latin typeface="Arial"/>
                        </a:rPr>
                        <a:t>Costo</a:t>
                      </a:r>
                      <a:r>
                        <a:rPr lang="pt-BR" sz="1000" b="1" i="0" u="none" strike="noStrike" dirty="0" smtClean="0">
                          <a:solidFill>
                            <a:srgbClr val="000000"/>
                          </a:solidFill>
                          <a:effectLst/>
                          <a:latin typeface="Arial"/>
                        </a:rPr>
                        <a:t> </a:t>
                      </a:r>
                      <a:r>
                        <a:rPr lang="pt-BR" sz="1000" b="1" i="0" u="none" strike="noStrike" dirty="0">
                          <a:solidFill>
                            <a:srgbClr val="000000"/>
                          </a:solidFill>
                          <a:effectLst/>
                          <a:latin typeface="Arial"/>
                        </a:rPr>
                        <a:t>de OyM anual (US$)</a:t>
                      </a:r>
                      <a:endParaRPr lang="es-PE" sz="1000" b="1" i="0" u="none" strike="noStrike" dirty="0">
                        <a:solidFill>
                          <a:srgbClr val="000000"/>
                        </a:solidFill>
                        <a:effectLst/>
                        <a:latin typeface="Arial"/>
                      </a:endParaRPr>
                    </a:p>
                  </a:txBody>
                  <a:tcPr marL="10319" marR="10319"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algn="ctr" fontAlgn="ctr"/>
                      <a:r>
                        <a:rPr lang="pt-BR" sz="1100" b="0" i="0" u="none" strike="noStrike">
                          <a:solidFill>
                            <a:srgbClr val="000000"/>
                          </a:solidFill>
                          <a:effectLst/>
                          <a:latin typeface="Arial"/>
                        </a:rPr>
                        <a:t> </a:t>
                      </a:r>
                      <a:endParaRPr lang="es-PE" sz="1100" b="0" i="0" u="none" strike="noStrike">
                        <a:solidFill>
                          <a:srgbClr val="000000"/>
                        </a:solidFill>
                        <a:effectLst/>
                        <a:latin typeface="Arial"/>
                      </a:endParaRPr>
                    </a:p>
                  </a:txBody>
                  <a:tcPr marL="10319" marR="10319"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algn="ctr" fontAlgn="ctr"/>
                      <a:r>
                        <a:rPr lang="pt-BR" sz="1100" b="0" i="0" u="none" strike="noStrike" dirty="0">
                          <a:solidFill>
                            <a:srgbClr val="000000"/>
                          </a:solidFill>
                          <a:effectLst/>
                          <a:latin typeface="Arial"/>
                        </a:rPr>
                        <a:t> </a:t>
                      </a:r>
                      <a:endParaRPr lang="es-PE" sz="1100" b="0" i="0" u="none" strike="noStrike" dirty="0">
                        <a:solidFill>
                          <a:srgbClr val="000000"/>
                        </a:solidFill>
                        <a:effectLst/>
                        <a:latin typeface="Arial"/>
                      </a:endParaRPr>
                    </a:p>
                  </a:txBody>
                  <a:tcPr marL="10319" marR="10319"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r>
              <a:tr h="190500">
                <a:tc>
                  <a:txBody>
                    <a:bodyPr/>
                    <a:lstStyle/>
                    <a:p>
                      <a:pPr algn="l" fontAlgn="b"/>
                      <a:r>
                        <a:rPr lang="es-PE" sz="1000" b="0" i="0" u="none" strike="noStrike">
                          <a:solidFill>
                            <a:srgbClr val="000000"/>
                          </a:solidFill>
                          <a:effectLst/>
                          <a:latin typeface="Calibri"/>
                        </a:rPr>
                        <a:t>Nota:</a:t>
                      </a:r>
                    </a:p>
                  </a:txBody>
                  <a:tcPr marL="10319" marR="10319" marT="9525" marB="0" anchor="b">
                    <a:lnL>
                      <a:noFill/>
                    </a:lnL>
                    <a:lnR>
                      <a:noFill/>
                    </a:lnR>
                    <a:lnT w="6350" cap="flat" cmpd="sng" algn="ctr">
                      <a:solidFill>
                        <a:schemeClr val="bg1">
                          <a:lumMod val="65000"/>
                        </a:schemeClr>
                      </a:solidFill>
                      <a:prstDash val="solid"/>
                      <a:round/>
                      <a:headEnd type="none" w="med" len="med"/>
                      <a:tailEnd type="none" w="med" len="med"/>
                    </a:lnT>
                    <a:lnB>
                      <a:noFill/>
                    </a:lnB>
                  </a:tcPr>
                </a:tc>
                <a:tc>
                  <a:txBody>
                    <a:bodyPr/>
                    <a:lstStyle/>
                    <a:p>
                      <a:pPr algn="l" fontAlgn="b"/>
                      <a:endParaRPr lang="es-PE" sz="1100" b="0" i="0" u="none" strike="noStrike">
                        <a:solidFill>
                          <a:srgbClr val="000000"/>
                        </a:solidFill>
                        <a:effectLst/>
                        <a:latin typeface="Calibri"/>
                      </a:endParaRPr>
                    </a:p>
                  </a:txBody>
                  <a:tcPr marL="10319" marR="10319" marT="9525" marB="0" anchor="b">
                    <a:lnL>
                      <a:noFill/>
                    </a:lnL>
                    <a:lnR>
                      <a:noFill/>
                    </a:lnR>
                    <a:lnT w="6350" cap="flat" cmpd="sng" algn="ctr">
                      <a:solidFill>
                        <a:schemeClr val="bg1">
                          <a:lumMod val="65000"/>
                        </a:schemeClr>
                      </a:solidFill>
                      <a:prstDash val="solid"/>
                      <a:round/>
                      <a:headEnd type="none" w="med" len="med"/>
                      <a:tailEnd type="none" w="med" len="med"/>
                    </a:lnT>
                    <a:lnB>
                      <a:noFill/>
                    </a:lnB>
                  </a:tcPr>
                </a:tc>
                <a:tc>
                  <a:txBody>
                    <a:bodyPr/>
                    <a:lstStyle/>
                    <a:p>
                      <a:pPr algn="l" fontAlgn="b"/>
                      <a:endParaRPr lang="es-PE" sz="1100" b="0" i="0" u="none" strike="noStrike">
                        <a:solidFill>
                          <a:srgbClr val="000000"/>
                        </a:solidFill>
                        <a:effectLst/>
                        <a:latin typeface="Calibri"/>
                      </a:endParaRPr>
                    </a:p>
                  </a:txBody>
                  <a:tcPr marL="10319" marR="10319" marT="9525" marB="0" anchor="b">
                    <a:lnL>
                      <a:noFill/>
                    </a:lnL>
                    <a:lnR>
                      <a:noFill/>
                    </a:lnR>
                    <a:lnT w="6350" cap="flat" cmpd="sng" algn="ctr">
                      <a:solidFill>
                        <a:schemeClr val="bg1">
                          <a:lumMod val="65000"/>
                        </a:schemeClr>
                      </a:solidFill>
                      <a:prstDash val="solid"/>
                      <a:round/>
                      <a:headEnd type="none" w="med" len="med"/>
                      <a:tailEnd type="none" w="med" len="med"/>
                    </a:lnT>
                    <a:lnB>
                      <a:noFill/>
                    </a:lnB>
                  </a:tcPr>
                </a:tc>
              </a:tr>
              <a:tr h="190500">
                <a:tc>
                  <a:txBody>
                    <a:bodyPr/>
                    <a:lstStyle/>
                    <a:p>
                      <a:pPr algn="l" fontAlgn="b"/>
                      <a:r>
                        <a:rPr lang="es-PE" sz="1000" b="0" i="0" u="none" strike="noStrike">
                          <a:solidFill>
                            <a:srgbClr val="000000"/>
                          </a:solidFill>
                          <a:effectLst/>
                          <a:latin typeface="Calibri"/>
                        </a:rPr>
                        <a:t>* Monto global </a:t>
                      </a:r>
                    </a:p>
                  </a:txBody>
                  <a:tcPr marL="10319" marR="10319" marT="9525" marB="0" anchor="b">
                    <a:lnL>
                      <a:noFill/>
                    </a:lnL>
                    <a:lnR>
                      <a:noFill/>
                    </a:lnR>
                    <a:lnT>
                      <a:noFill/>
                    </a:lnT>
                    <a:lnB>
                      <a:noFill/>
                    </a:lnB>
                  </a:tcPr>
                </a:tc>
                <a:tc>
                  <a:txBody>
                    <a:bodyPr/>
                    <a:lstStyle/>
                    <a:p>
                      <a:pPr algn="l" fontAlgn="b"/>
                      <a:endParaRPr lang="es-PE" sz="800" b="0" i="0" u="none" strike="noStrike">
                        <a:solidFill>
                          <a:srgbClr val="000000"/>
                        </a:solidFill>
                        <a:effectLst/>
                        <a:latin typeface="Arial"/>
                      </a:endParaRPr>
                    </a:p>
                  </a:txBody>
                  <a:tcPr marL="10319" marR="10319" marT="9525" marB="0" anchor="b">
                    <a:lnL>
                      <a:noFill/>
                    </a:lnL>
                    <a:lnR>
                      <a:noFill/>
                    </a:lnR>
                    <a:lnT>
                      <a:noFill/>
                    </a:lnT>
                    <a:lnB>
                      <a:noFill/>
                    </a:lnB>
                  </a:tcPr>
                </a:tc>
                <a:tc>
                  <a:txBody>
                    <a:bodyPr/>
                    <a:lstStyle/>
                    <a:p>
                      <a:pPr algn="l" fontAlgn="b"/>
                      <a:endParaRPr lang="es-PE" sz="1100" b="0" i="0" u="none" strike="noStrike" dirty="0">
                        <a:solidFill>
                          <a:srgbClr val="000000"/>
                        </a:solidFill>
                        <a:effectLst/>
                        <a:latin typeface="Calibri"/>
                      </a:endParaRPr>
                    </a:p>
                  </a:txBody>
                  <a:tcPr marL="10319" marR="10319" marT="9525" marB="0" anchor="b">
                    <a:lnL>
                      <a:noFill/>
                    </a:lnL>
                    <a:lnR>
                      <a:noFill/>
                    </a:lnR>
                    <a:lnT>
                      <a:noFill/>
                    </a:lnT>
                    <a:lnB>
                      <a:noFill/>
                    </a:lnB>
                  </a:tcPr>
                </a:tc>
              </a:tr>
              <a:tr h="190500">
                <a:tc gridSpan="2">
                  <a:txBody>
                    <a:bodyPr/>
                    <a:lstStyle/>
                    <a:p>
                      <a:pPr algn="l" fontAlgn="b"/>
                      <a:r>
                        <a:rPr lang="es-PE" sz="1000" b="0" i="0" u="none" strike="noStrike" dirty="0">
                          <a:solidFill>
                            <a:srgbClr val="000000"/>
                          </a:solidFill>
                          <a:effectLst/>
                          <a:latin typeface="Calibri"/>
                        </a:rPr>
                        <a:t>Valores a la fecha de </a:t>
                      </a:r>
                      <a:r>
                        <a:rPr lang="es-PE" sz="1000" b="0" i="0" u="none" strike="noStrike" dirty="0" smtClean="0">
                          <a:solidFill>
                            <a:srgbClr val="000000"/>
                          </a:solidFill>
                          <a:effectLst/>
                          <a:latin typeface="Calibri"/>
                        </a:rPr>
                        <a:t>Puesta en Operación Comercial (POC)</a:t>
                      </a:r>
                      <a:endParaRPr lang="es-PE" sz="1000" b="0" i="0" u="none" strike="noStrike" dirty="0">
                        <a:solidFill>
                          <a:srgbClr val="000000"/>
                        </a:solidFill>
                        <a:effectLst/>
                        <a:latin typeface="Calibri"/>
                      </a:endParaRPr>
                    </a:p>
                  </a:txBody>
                  <a:tcPr marL="10319" marR="10319" marT="9525" marB="0" anchor="b">
                    <a:lnL>
                      <a:noFill/>
                    </a:lnL>
                    <a:lnR>
                      <a:noFill/>
                    </a:lnR>
                    <a:lnT>
                      <a:noFill/>
                    </a:lnT>
                    <a:lnB>
                      <a:noFill/>
                    </a:lnB>
                  </a:tcPr>
                </a:tc>
                <a:tc hMerge="1">
                  <a:txBody>
                    <a:bodyPr/>
                    <a:lstStyle/>
                    <a:p>
                      <a:endParaRPr lang="es-PE"/>
                    </a:p>
                  </a:txBody>
                  <a:tcPr/>
                </a:tc>
                <a:tc>
                  <a:txBody>
                    <a:bodyPr/>
                    <a:lstStyle/>
                    <a:p>
                      <a:pPr algn="l" fontAlgn="b"/>
                      <a:endParaRPr lang="es-PE" sz="1100" b="0" i="0" u="none" strike="noStrike" dirty="0">
                        <a:solidFill>
                          <a:srgbClr val="000000"/>
                        </a:solidFill>
                        <a:effectLst/>
                        <a:latin typeface="Calibri"/>
                      </a:endParaRPr>
                    </a:p>
                  </a:txBody>
                  <a:tcPr marL="10319" marR="10319" marT="9525" marB="0" anchor="b">
                    <a:lnL>
                      <a:noFill/>
                    </a:lnL>
                    <a:lnR>
                      <a:noFill/>
                    </a:lnR>
                    <a:lnT>
                      <a:noFill/>
                    </a:lnT>
                    <a:lnB>
                      <a:noFill/>
                    </a:lnB>
                  </a:tcPr>
                </a:tc>
              </a:tr>
            </a:tbl>
          </a:graphicData>
        </a:graphic>
      </p:graphicFrame>
      <p:sp>
        <p:nvSpPr>
          <p:cNvPr id="9" name="Text Box 7"/>
          <p:cNvSpPr txBox="1">
            <a:spLocks noChangeArrowheads="1"/>
          </p:cNvSpPr>
          <p:nvPr/>
        </p:nvSpPr>
        <p:spPr bwMode="auto">
          <a:xfrm>
            <a:off x="0" y="116632"/>
            <a:ext cx="6155114" cy="764704"/>
          </a:xfrm>
          <a:prstGeom prst="rect">
            <a:avLst/>
          </a:prstGeom>
          <a:noFill/>
          <a:ln w="9525" algn="ctr">
            <a:noFill/>
            <a:miter lim="800000"/>
            <a:headEnd type="none" w="sm" len="sm"/>
            <a:tailEnd type="none" w="sm" len="sm"/>
          </a:ln>
        </p:spPr>
        <p:txBody>
          <a:bodyPr anchor="ctr"/>
          <a:lstStyle>
            <a:defPPr>
              <a:defRPr lang="es-ES"/>
            </a:defPPr>
            <a:lvl1pPr marL="93663">
              <a:spcBef>
                <a:spcPts val="0"/>
              </a:spcBef>
              <a:spcAft>
                <a:spcPts val="0"/>
              </a:spcAft>
              <a:defRPr sz="2400" b="1">
                <a:solidFill>
                  <a:prstClr val="black"/>
                </a:solidFill>
                <a:latin typeface="+mn-lt"/>
              </a:defRPr>
            </a:lvl1pPr>
          </a:lstStyle>
          <a:p>
            <a:r>
              <a:rPr lang="es-PE" sz="1800" dirty="0" smtClean="0"/>
              <a:t>NUEVA SUBESTACIÓN 220 kV CÓRPAC  y </a:t>
            </a:r>
          </a:p>
          <a:p>
            <a:r>
              <a:rPr lang="es-PE" sz="1800" dirty="0" smtClean="0"/>
              <a:t>LÍNEA </a:t>
            </a:r>
            <a:r>
              <a:rPr lang="es-PE" sz="1800" dirty="0"/>
              <a:t>DE </a:t>
            </a:r>
            <a:r>
              <a:rPr lang="es-PE" sz="1800" dirty="0" smtClean="0"/>
              <a:t>TRANSMISIÓN 220 kV INDUSTRIALES-CÓRPAC</a:t>
            </a:r>
            <a:endParaRPr lang="es-MX" sz="18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2 Marcador de contenido"/>
          <p:cNvSpPr>
            <a:spLocks noGrp="1"/>
          </p:cNvSpPr>
          <p:nvPr>
            <p:ph idx="1"/>
          </p:nvPr>
        </p:nvSpPr>
        <p:spPr>
          <a:xfrm>
            <a:off x="350489" y="2276873"/>
            <a:ext cx="9395221" cy="3785269"/>
          </a:xfrm>
        </p:spPr>
        <p:txBody>
          <a:bodyPr/>
          <a:lstStyle/>
          <a:p>
            <a:pPr>
              <a:spcAft>
                <a:spcPts val="900"/>
              </a:spcAft>
              <a:buClr>
                <a:srgbClr val="FF0000"/>
              </a:buClr>
              <a:buFont typeface="Wingdings" pitchFamily="2" charset="2"/>
              <a:buChar char="q"/>
            </a:pPr>
            <a:r>
              <a:rPr lang="es-PE" sz="1200" dirty="0" smtClean="0">
                <a:cs typeface="Calibri" pitchFamily="34" charset="0"/>
              </a:rPr>
              <a:t>Los inversionistas deberán pasar por un proceso de calificación para ser considerados postores y presentar propuesta. </a:t>
            </a:r>
          </a:p>
          <a:p>
            <a:pPr>
              <a:spcBef>
                <a:spcPts val="0"/>
              </a:spcBef>
              <a:spcAft>
                <a:spcPts val="600"/>
              </a:spcAft>
              <a:buClr>
                <a:srgbClr val="FF0000"/>
              </a:buClr>
              <a:buFont typeface="Wingdings" pitchFamily="2" charset="2"/>
              <a:buChar char="q"/>
            </a:pPr>
            <a:r>
              <a:rPr lang="es-PE" sz="1200" dirty="0" smtClean="0">
                <a:cs typeface="Calibri" pitchFamily="34" charset="0"/>
              </a:rPr>
              <a:t>Los criterios de calificación financieros y operativos son:</a:t>
            </a:r>
          </a:p>
          <a:p>
            <a:pPr>
              <a:buClr>
                <a:srgbClr val="FF0000"/>
              </a:buClr>
              <a:buFont typeface="Wingdings" pitchFamily="2" charset="2"/>
              <a:buChar char="q"/>
            </a:pPr>
            <a:endParaRPr lang="es-PE" sz="1200" dirty="0" smtClean="0"/>
          </a:p>
          <a:p>
            <a:pPr>
              <a:buClr>
                <a:srgbClr val="FF0000"/>
              </a:buClr>
              <a:buFont typeface="Wingdings" pitchFamily="2" charset="2"/>
              <a:buChar char="q"/>
            </a:pPr>
            <a:endParaRPr lang="es-PE" sz="1200" dirty="0" smtClean="0"/>
          </a:p>
          <a:p>
            <a:pPr>
              <a:buClr>
                <a:srgbClr val="FF0000"/>
              </a:buClr>
              <a:buFont typeface="Wingdings" pitchFamily="2" charset="2"/>
              <a:buChar char="q"/>
            </a:pPr>
            <a:endParaRPr lang="es-PE" sz="1200" dirty="0" smtClean="0"/>
          </a:p>
          <a:p>
            <a:pPr>
              <a:buClr>
                <a:srgbClr val="FF0000"/>
              </a:buClr>
              <a:buFont typeface="Wingdings" pitchFamily="2" charset="2"/>
              <a:buChar char="q"/>
            </a:pPr>
            <a:endParaRPr lang="es-PE" sz="1200" dirty="0" smtClean="0"/>
          </a:p>
          <a:p>
            <a:pPr>
              <a:buClr>
                <a:srgbClr val="FF0000"/>
              </a:buClr>
              <a:buFont typeface="Wingdings" pitchFamily="2" charset="2"/>
              <a:buChar char="q"/>
            </a:pPr>
            <a:endParaRPr lang="es-PE" sz="1200" dirty="0" smtClean="0"/>
          </a:p>
          <a:p>
            <a:pPr>
              <a:buClr>
                <a:srgbClr val="FF0000"/>
              </a:buClr>
              <a:buFont typeface="Wingdings" pitchFamily="2" charset="2"/>
              <a:buChar char="q"/>
            </a:pPr>
            <a:endParaRPr lang="es-PE" sz="1200" dirty="0" smtClean="0"/>
          </a:p>
          <a:p>
            <a:pPr>
              <a:buClr>
                <a:srgbClr val="FF0000"/>
              </a:buClr>
              <a:buFont typeface="Wingdings" pitchFamily="2" charset="2"/>
              <a:buChar char="q"/>
            </a:pPr>
            <a:endParaRPr lang="es-PE" sz="1200" dirty="0" smtClean="0"/>
          </a:p>
          <a:p>
            <a:pPr>
              <a:buClr>
                <a:srgbClr val="FF0000"/>
              </a:buClr>
              <a:buFont typeface="Wingdings" pitchFamily="2" charset="2"/>
              <a:buChar char="q"/>
            </a:pPr>
            <a:endParaRPr lang="es-PE" sz="1200" dirty="0" smtClean="0"/>
          </a:p>
          <a:p>
            <a:pPr>
              <a:buClr>
                <a:srgbClr val="FF0000"/>
              </a:buClr>
              <a:buFont typeface="Wingdings" pitchFamily="2" charset="2"/>
              <a:buChar char="q"/>
            </a:pPr>
            <a:endParaRPr lang="es-PE" sz="1200" dirty="0" smtClean="0"/>
          </a:p>
          <a:p>
            <a:pPr>
              <a:buClr>
                <a:srgbClr val="FF0000"/>
              </a:buClr>
              <a:buFont typeface="Wingdings" pitchFamily="2" charset="2"/>
              <a:buChar char="q"/>
            </a:pPr>
            <a:endParaRPr lang="es-PE" sz="1200" dirty="0" smtClean="0"/>
          </a:p>
          <a:p>
            <a:pPr>
              <a:buClr>
                <a:srgbClr val="FF0000"/>
              </a:buClr>
              <a:buFont typeface="Wingdings" pitchFamily="2" charset="2"/>
              <a:buChar char="q"/>
            </a:pPr>
            <a:endParaRPr lang="es-PE" sz="1200" dirty="0" smtClean="0"/>
          </a:p>
          <a:p>
            <a:pPr>
              <a:buClr>
                <a:srgbClr val="FF0000"/>
              </a:buClr>
              <a:buFontTx/>
              <a:buNone/>
            </a:pPr>
            <a:endParaRPr lang="es-PE" sz="1200" dirty="0" smtClean="0"/>
          </a:p>
          <a:p>
            <a:pPr>
              <a:buClr>
                <a:srgbClr val="FF0000"/>
              </a:buClr>
              <a:buFontTx/>
              <a:buNone/>
            </a:pPr>
            <a:endParaRPr lang="es-PE" sz="1200" dirty="0" smtClean="0"/>
          </a:p>
          <a:p>
            <a:pPr>
              <a:buClr>
                <a:srgbClr val="FF0000"/>
              </a:buClr>
              <a:buFont typeface="Wingdings" pitchFamily="2" charset="2"/>
              <a:buChar char="q"/>
            </a:pPr>
            <a:endParaRPr lang="es-PE" sz="1200" dirty="0" smtClean="0"/>
          </a:p>
        </p:txBody>
      </p:sp>
      <p:sp>
        <p:nvSpPr>
          <p:cNvPr id="5" name="1 Título"/>
          <p:cNvSpPr txBox="1">
            <a:spLocks/>
          </p:cNvSpPr>
          <p:nvPr/>
        </p:nvSpPr>
        <p:spPr bwMode="auto">
          <a:xfrm>
            <a:off x="350489" y="1556792"/>
            <a:ext cx="5104476" cy="552450"/>
          </a:xfrm>
          <a:prstGeom prst="rect">
            <a:avLst/>
          </a:prstGeom>
          <a:noFill/>
          <a:ln w="9525">
            <a:noFill/>
            <a:miter lim="800000"/>
            <a:headEnd/>
            <a:tailEnd/>
          </a:ln>
        </p:spPr>
        <p:txBody>
          <a:bodyPr lIns="91431" tIns="45716" rIns="91431" bIns="45716" anchor="ctr"/>
          <a:lstStyle/>
          <a:p>
            <a:pPr eaLnBrk="0" hangingPunct="0">
              <a:defRPr/>
            </a:pPr>
            <a:r>
              <a:rPr lang="es-PE" sz="2000" b="1" kern="0" dirty="0">
                <a:latin typeface="Calibri" pitchFamily="34" charset="0"/>
                <a:ea typeface="+mj-ea"/>
                <a:cs typeface="Calibri" pitchFamily="34" charset="0"/>
              </a:rPr>
              <a:t>CONCURSO: CRITERIOS DE CALIFICACIÓN </a:t>
            </a:r>
          </a:p>
        </p:txBody>
      </p:sp>
      <p:sp>
        <p:nvSpPr>
          <p:cNvPr id="38916" name="Rectangle 2"/>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es-PE" dirty="0">
              <a:latin typeface="Calibri" pitchFamily="34" charset="0"/>
            </a:endParaRPr>
          </a:p>
        </p:txBody>
      </p:sp>
      <p:sp>
        <p:nvSpPr>
          <p:cNvPr id="1030" name="3 Marcador de número de diapositiva"/>
          <p:cNvSpPr>
            <a:spLocks noGrp="1"/>
          </p:cNvSpPr>
          <p:nvPr>
            <p:ph type="sldNum" sz="quarter" idx="12"/>
          </p:nvPr>
        </p:nvSpPr>
        <p:spPr>
          <a:xfrm>
            <a:off x="9359106" y="6529389"/>
            <a:ext cx="495300" cy="293687"/>
          </a:xfrm>
        </p:spPr>
        <p:txBody>
          <a:bodyPr/>
          <a:lstStyle/>
          <a:p>
            <a:pPr fontAlgn="base">
              <a:spcBef>
                <a:spcPct val="0"/>
              </a:spcBef>
              <a:spcAft>
                <a:spcPct val="0"/>
              </a:spcAft>
              <a:defRPr/>
            </a:pPr>
            <a:fld id="{E8600269-E9DC-4193-A779-9C1F939A7E1E}" type="slidenum">
              <a:rPr lang="es-ES" sz="1000" b="1" smtClean="0">
                <a:solidFill>
                  <a:schemeClr val="bg1"/>
                </a:solidFill>
                <a:latin typeface="Calibri" pitchFamily="34" charset="0"/>
              </a:rPr>
              <a:pPr fontAlgn="base">
                <a:spcBef>
                  <a:spcPct val="0"/>
                </a:spcBef>
                <a:spcAft>
                  <a:spcPct val="0"/>
                </a:spcAft>
                <a:defRPr/>
              </a:pPr>
              <a:t>5</a:t>
            </a:fld>
            <a:endParaRPr lang="es-ES" sz="1000" b="1" dirty="0" smtClean="0">
              <a:solidFill>
                <a:schemeClr val="bg1"/>
              </a:solidFill>
              <a:latin typeface="Calibri" pitchFamily="34" charset="0"/>
            </a:endParaRPr>
          </a:p>
        </p:txBody>
      </p:sp>
      <p:sp>
        <p:nvSpPr>
          <p:cNvPr id="38918" name="AutoShape 2"/>
          <p:cNvSpPr>
            <a:spLocks noChangeAspect="1" noChangeArrowheads="1"/>
          </p:cNvSpPr>
          <p:nvPr/>
        </p:nvSpPr>
        <p:spPr bwMode="auto">
          <a:xfrm>
            <a:off x="975123" y="1731963"/>
            <a:ext cx="6036469" cy="1409700"/>
          </a:xfrm>
          <a:prstGeom prst="rect">
            <a:avLst/>
          </a:prstGeom>
          <a:noFill/>
          <a:ln w="9525">
            <a:noFill/>
            <a:miter lim="800000"/>
            <a:headEnd/>
            <a:tailEnd/>
          </a:ln>
        </p:spPr>
        <p:txBody>
          <a:bodyPr/>
          <a:lstStyle/>
          <a:p>
            <a:endParaRPr lang="es-PE" dirty="0"/>
          </a:p>
        </p:txBody>
      </p:sp>
      <p:sp>
        <p:nvSpPr>
          <p:cNvPr id="12" name="3 Marcador de número de diapositiva"/>
          <p:cNvSpPr txBox="1">
            <a:spLocks/>
          </p:cNvSpPr>
          <p:nvPr/>
        </p:nvSpPr>
        <p:spPr bwMode="auto">
          <a:xfrm>
            <a:off x="9364266" y="6572250"/>
            <a:ext cx="495300" cy="293688"/>
          </a:xfrm>
          <a:prstGeom prst="rect">
            <a:avLst/>
          </a:prstGeom>
          <a:noFill/>
          <a:ln w="9525">
            <a:noFill/>
            <a:miter lim="800000"/>
            <a:headEnd/>
            <a:tailEnd/>
          </a:ln>
          <a:effectLst/>
        </p:spPr>
        <p:txBody>
          <a:bodyPr/>
          <a:lstStyle/>
          <a:p>
            <a:pPr algn="r">
              <a:defRPr/>
            </a:pPr>
            <a:fld id="{1CB383C3-4589-40E1-ACF3-B66549B99697}" type="slidenum">
              <a:rPr lang="es-ES" sz="1000">
                <a:solidFill>
                  <a:schemeClr val="tx2"/>
                </a:solidFill>
                <a:latin typeface="Calibri" pitchFamily="34" charset="0"/>
                <a:cs typeface="+mn-cs"/>
              </a:rPr>
              <a:pPr algn="r">
                <a:defRPr/>
              </a:pPr>
              <a:t>5</a:t>
            </a:fld>
            <a:endParaRPr lang="es-ES" sz="1000" dirty="0">
              <a:solidFill>
                <a:schemeClr val="tx2"/>
              </a:solidFill>
              <a:latin typeface="Calibri" pitchFamily="34" charset="0"/>
              <a:cs typeface="+mn-cs"/>
            </a:endParaRPr>
          </a:p>
        </p:txBody>
      </p:sp>
      <p:graphicFrame>
        <p:nvGraphicFramePr>
          <p:cNvPr id="2" name="1 Tabla"/>
          <p:cNvGraphicFramePr>
            <a:graphicFrameLocks noGrp="1"/>
          </p:cNvGraphicFramePr>
          <p:nvPr>
            <p:extLst>
              <p:ext uri="{D42A27DB-BD31-4B8C-83A1-F6EECF244321}">
                <p14:modId xmlns:p14="http://schemas.microsoft.com/office/powerpoint/2010/main" val="4238707328"/>
              </p:ext>
            </p:extLst>
          </p:nvPr>
        </p:nvGraphicFramePr>
        <p:xfrm>
          <a:off x="779537" y="3109289"/>
          <a:ext cx="8346927" cy="2778508"/>
        </p:xfrm>
        <a:graphic>
          <a:graphicData uri="http://schemas.openxmlformats.org/drawingml/2006/table">
            <a:tbl>
              <a:tblPr/>
              <a:tblGrid>
                <a:gridCol w="3792584"/>
                <a:gridCol w="4554343"/>
              </a:tblGrid>
              <a:tr h="237178">
                <a:tc gridSpan="2">
                  <a:txBody>
                    <a:bodyPr/>
                    <a:lstStyle/>
                    <a:p>
                      <a:pPr algn="ctr" fontAlgn="ctr"/>
                      <a:r>
                        <a:rPr lang="es-PE" sz="1100" b="1" i="0" u="none" strike="noStrike" dirty="0" smtClean="0">
                          <a:solidFill>
                            <a:srgbClr val="000000"/>
                          </a:solidFill>
                          <a:effectLst/>
                          <a:latin typeface="Calibri"/>
                        </a:rPr>
                        <a:t>REQUISITOS</a:t>
                      </a:r>
                      <a:endParaRPr lang="es-PE" sz="1100" b="1" i="0" u="none" strike="noStrike" dirty="0">
                        <a:solidFill>
                          <a:srgbClr val="000000"/>
                        </a:solidFill>
                        <a:effectLst/>
                        <a:latin typeface="Calibri"/>
                      </a:endParaRPr>
                    </a:p>
                  </a:txBody>
                  <a:tcPr marL="10319" marR="10319"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accent5">
                        <a:lumMod val="90000"/>
                      </a:schemeClr>
                    </a:solidFill>
                  </a:tcPr>
                </a:tc>
                <a:tc hMerge="1">
                  <a:txBody>
                    <a:bodyPr/>
                    <a:lstStyle/>
                    <a:p>
                      <a:endParaRPr lang="es-PE"/>
                    </a:p>
                  </a:txBody>
                  <a:tcPr/>
                </a:tc>
              </a:tr>
              <a:tr h="298557">
                <a:tc gridSpan="2">
                  <a:txBody>
                    <a:bodyPr/>
                    <a:lstStyle/>
                    <a:p>
                      <a:pPr marL="85725" indent="0" algn="l" rtl="0" fontAlgn="ctr"/>
                      <a:r>
                        <a:rPr lang="es-PE" sz="1100" b="1" i="0" u="none" strike="noStrike" dirty="0">
                          <a:solidFill>
                            <a:srgbClr val="000000"/>
                          </a:solidFill>
                          <a:effectLst/>
                          <a:latin typeface="Calibri"/>
                        </a:rPr>
                        <a:t>Financieros: </a:t>
                      </a:r>
                    </a:p>
                  </a:txBody>
                  <a:tcPr marL="10319" marR="10319"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lumMod val="85000"/>
                      </a:schemeClr>
                    </a:solidFill>
                  </a:tcPr>
                </a:tc>
                <a:tc hMerge="1">
                  <a:txBody>
                    <a:bodyPr/>
                    <a:lstStyle/>
                    <a:p>
                      <a:endParaRPr lang="es-PE"/>
                    </a:p>
                  </a:txBody>
                  <a:tcPr/>
                </a:tc>
              </a:tr>
              <a:tr h="288032">
                <a:tc>
                  <a:txBody>
                    <a:bodyPr/>
                    <a:lstStyle/>
                    <a:p>
                      <a:pPr algn="l" rtl="0" fontAlgn="ctr"/>
                      <a:r>
                        <a:rPr lang="es-PE" sz="1100" b="1" i="0" u="none" strike="noStrike" dirty="0">
                          <a:solidFill>
                            <a:srgbClr val="000000"/>
                          </a:solidFill>
                          <a:effectLst/>
                          <a:latin typeface="Calibri"/>
                        </a:rPr>
                        <a:t>Patrimonio Neto Mínimo</a:t>
                      </a:r>
                    </a:p>
                  </a:txBody>
                  <a:tcPr marL="185738" marR="10319"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marL="180975" indent="0" algn="l" rtl="0" fontAlgn="ctr"/>
                      <a:r>
                        <a:rPr lang="es-PE" sz="1100" b="0" i="0" u="none" strike="noStrike" dirty="0">
                          <a:solidFill>
                            <a:srgbClr val="000000"/>
                          </a:solidFill>
                          <a:effectLst/>
                          <a:latin typeface="Calibri"/>
                        </a:rPr>
                        <a:t>US$ </a:t>
                      </a:r>
                      <a:r>
                        <a:rPr lang="es-PE" sz="1100" b="0" i="0" u="none" strike="noStrike" dirty="0" smtClean="0">
                          <a:solidFill>
                            <a:srgbClr val="000000"/>
                          </a:solidFill>
                          <a:effectLst/>
                          <a:latin typeface="Calibri"/>
                        </a:rPr>
                        <a:t>50 </a:t>
                      </a:r>
                      <a:r>
                        <a:rPr lang="es-PE" sz="1100" b="0" i="0" u="none" strike="noStrike" dirty="0">
                          <a:solidFill>
                            <a:srgbClr val="000000"/>
                          </a:solidFill>
                          <a:effectLst/>
                          <a:latin typeface="Calibri"/>
                        </a:rPr>
                        <a:t>millones</a:t>
                      </a:r>
                    </a:p>
                  </a:txBody>
                  <a:tcPr marL="10319" marR="10319"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r>
              <a:tr h="288032">
                <a:tc>
                  <a:txBody>
                    <a:bodyPr/>
                    <a:lstStyle/>
                    <a:p>
                      <a:pPr algn="l" rtl="0" fontAlgn="ctr"/>
                      <a:r>
                        <a:rPr lang="es-PE" sz="1100" b="1" i="0" u="none" strike="noStrike" dirty="0">
                          <a:solidFill>
                            <a:srgbClr val="000000"/>
                          </a:solidFill>
                          <a:effectLst/>
                          <a:latin typeface="Calibri"/>
                        </a:rPr>
                        <a:t>Total de Activos Mínimo</a:t>
                      </a:r>
                    </a:p>
                  </a:txBody>
                  <a:tcPr marL="185738" marR="10319"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marL="180975" indent="0" algn="l" rtl="0" fontAlgn="ctr"/>
                      <a:r>
                        <a:rPr lang="es-PE" sz="1100" b="0" i="0" u="none" strike="noStrike" dirty="0">
                          <a:solidFill>
                            <a:srgbClr val="000000"/>
                          </a:solidFill>
                          <a:effectLst/>
                          <a:latin typeface="Calibri"/>
                        </a:rPr>
                        <a:t>US$ </a:t>
                      </a:r>
                      <a:r>
                        <a:rPr lang="es-PE" sz="1100" b="0" i="0" u="none" strike="noStrike" dirty="0" smtClean="0">
                          <a:solidFill>
                            <a:srgbClr val="000000"/>
                          </a:solidFill>
                          <a:effectLst/>
                          <a:latin typeface="Calibri"/>
                        </a:rPr>
                        <a:t>150 </a:t>
                      </a:r>
                      <a:r>
                        <a:rPr lang="es-PE" sz="1100" b="0" i="0" u="none" strike="noStrike" dirty="0">
                          <a:solidFill>
                            <a:srgbClr val="000000"/>
                          </a:solidFill>
                          <a:effectLst/>
                          <a:latin typeface="Calibri"/>
                        </a:rPr>
                        <a:t>millones</a:t>
                      </a:r>
                    </a:p>
                  </a:txBody>
                  <a:tcPr marL="10319" marR="10319"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r>
              <a:tr h="72008">
                <a:tc gridSpan="2">
                  <a:txBody>
                    <a:bodyPr/>
                    <a:lstStyle/>
                    <a:p>
                      <a:pPr algn="l" rtl="0" fontAlgn="ctr"/>
                      <a:endParaRPr lang="es-PE" sz="100" b="1" i="0" u="none" strike="noStrike" dirty="0">
                        <a:solidFill>
                          <a:srgbClr val="000000"/>
                        </a:solidFill>
                        <a:effectLst/>
                        <a:latin typeface="Calibri"/>
                      </a:endParaRPr>
                    </a:p>
                  </a:txBody>
                  <a:tcPr marL="10319" marR="10319"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accent5">
                        <a:lumMod val="90000"/>
                      </a:schemeClr>
                    </a:solidFill>
                  </a:tcPr>
                </a:tc>
                <a:tc hMerge="1">
                  <a:txBody>
                    <a:bodyPr/>
                    <a:lstStyle/>
                    <a:p>
                      <a:endParaRPr lang="es-PE"/>
                    </a:p>
                  </a:txBody>
                  <a:tcPr/>
                </a:tc>
              </a:tr>
              <a:tr h="645989">
                <a:tc gridSpan="2">
                  <a:txBody>
                    <a:bodyPr/>
                    <a:lstStyle/>
                    <a:p>
                      <a:pPr marL="85725" marR="0" lvl="0" indent="0" algn="l" defTabSz="914400" rtl="0" eaLnBrk="1" fontAlgn="ctr" latinLnBrk="0" hangingPunct="1">
                        <a:lnSpc>
                          <a:spcPct val="100000"/>
                        </a:lnSpc>
                        <a:spcBef>
                          <a:spcPts val="0"/>
                        </a:spcBef>
                        <a:spcAft>
                          <a:spcPts val="0"/>
                        </a:spcAft>
                        <a:buClrTx/>
                        <a:buSzTx/>
                        <a:buFontTx/>
                        <a:buNone/>
                        <a:tabLst/>
                        <a:defRPr/>
                      </a:pPr>
                      <a:r>
                        <a:rPr kumimoji="0" lang="es-PE" sz="1100" b="1" i="0" u="none" strike="noStrike" kern="1200" cap="none" spc="0" normalizeH="0" baseline="0" noProof="0" dirty="0" smtClean="0">
                          <a:ln>
                            <a:noFill/>
                          </a:ln>
                          <a:solidFill>
                            <a:srgbClr val="000000"/>
                          </a:solidFill>
                          <a:effectLst/>
                          <a:uLnTx/>
                          <a:uFillTx/>
                          <a:latin typeface="+mn-lt"/>
                          <a:ea typeface="+mn-ea"/>
                          <a:cs typeface="+mn-cs"/>
                        </a:rPr>
                        <a:t>Técnicos:</a:t>
                      </a:r>
                    </a:p>
                    <a:p>
                      <a:pPr marL="180975" indent="0" algn="l" rtl="0" fontAlgn="ctr"/>
                      <a:r>
                        <a:rPr lang="es-PE" sz="1100" b="1" i="0" u="none" strike="noStrike" dirty="0" smtClean="0">
                          <a:solidFill>
                            <a:srgbClr val="000000"/>
                          </a:solidFill>
                          <a:effectLst/>
                          <a:latin typeface="Calibri"/>
                        </a:rPr>
                        <a:t>Operación </a:t>
                      </a:r>
                      <a:r>
                        <a:rPr lang="es-PE" sz="1100" b="1" i="0" u="none" strike="noStrike" dirty="0">
                          <a:solidFill>
                            <a:srgbClr val="000000"/>
                          </a:solidFill>
                          <a:effectLst/>
                          <a:latin typeface="Calibri"/>
                        </a:rPr>
                        <a:t>directa </a:t>
                      </a:r>
                      <a:r>
                        <a:rPr lang="es-PE" sz="1100" b="1" i="0" u="none" strike="noStrike" dirty="0" smtClean="0">
                          <a:solidFill>
                            <a:srgbClr val="000000"/>
                          </a:solidFill>
                          <a:effectLst/>
                          <a:latin typeface="Calibri"/>
                        </a:rPr>
                        <a:t> o han operado directamente en los últimos dos (2) años, sistemas </a:t>
                      </a:r>
                      <a:r>
                        <a:rPr lang="es-PE" sz="1100" b="1" i="0" u="none" strike="noStrike" dirty="0">
                          <a:solidFill>
                            <a:srgbClr val="000000"/>
                          </a:solidFill>
                          <a:effectLst/>
                          <a:latin typeface="Calibri"/>
                        </a:rPr>
                        <a:t>de transmisión de electricidad que satisfacen las siguiente condiciones:</a:t>
                      </a:r>
                    </a:p>
                  </a:txBody>
                  <a:tcPr marL="10319" marR="10319"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lumMod val="85000"/>
                      </a:schemeClr>
                    </a:solidFill>
                  </a:tcPr>
                </a:tc>
                <a:tc hMerge="1">
                  <a:txBody>
                    <a:bodyPr/>
                    <a:lstStyle/>
                    <a:p>
                      <a:endParaRPr lang="es-PE"/>
                    </a:p>
                  </a:txBody>
                  <a:tcPr/>
                </a:tc>
              </a:tr>
              <a:tr h="474356">
                <a:tc>
                  <a:txBody>
                    <a:bodyPr/>
                    <a:lstStyle/>
                    <a:p>
                      <a:pPr marL="0" indent="0" algn="l" rtl="0" fontAlgn="ctr"/>
                      <a:r>
                        <a:rPr lang="es-PE" sz="1100" b="1" i="0" u="none" strike="noStrike" dirty="0">
                          <a:solidFill>
                            <a:srgbClr val="000000"/>
                          </a:solidFill>
                          <a:effectLst/>
                          <a:latin typeface="Calibri"/>
                        </a:rPr>
                        <a:t>Longitud:</a:t>
                      </a:r>
                    </a:p>
                  </a:txBody>
                  <a:tcPr marL="371475" marR="10319"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marL="180975" indent="0" algn="l" rtl="0" fontAlgn="ctr">
                        <a:tabLst/>
                      </a:pPr>
                      <a:r>
                        <a:rPr lang="es-PE" sz="1100" b="0" i="0" u="none" strike="noStrike" dirty="0">
                          <a:solidFill>
                            <a:srgbClr val="000000"/>
                          </a:solidFill>
                          <a:effectLst/>
                          <a:latin typeface="Calibri"/>
                        </a:rPr>
                        <a:t>No menor de </a:t>
                      </a:r>
                      <a:r>
                        <a:rPr lang="es-PE" sz="1100" b="0" i="0" u="none" strike="noStrike" dirty="0" smtClean="0">
                          <a:solidFill>
                            <a:srgbClr val="000000"/>
                          </a:solidFill>
                          <a:effectLst/>
                          <a:latin typeface="Calibri"/>
                        </a:rPr>
                        <a:t>doscientos cincuenta kilómetros (250 km.) </a:t>
                      </a:r>
                      <a:r>
                        <a:rPr lang="es-PE" sz="1100" b="0" i="0" u="none" strike="noStrike" dirty="0">
                          <a:solidFill>
                            <a:srgbClr val="000000"/>
                          </a:solidFill>
                          <a:effectLst/>
                          <a:latin typeface="Calibri"/>
                        </a:rPr>
                        <a:t>en tensiones </a:t>
                      </a:r>
                      <a:r>
                        <a:rPr lang="es-PE" sz="1100" b="0" i="0" u="none" strike="noStrike" dirty="0" smtClean="0">
                          <a:solidFill>
                            <a:srgbClr val="000000"/>
                          </a:solidFill>
                          <a:effectLst/>
                          <a:latin typeface="+mn-lt"/>
                        </a:rPr>
                        <a:t>igual o mayor </a:t>
                      </a:r>
                      <a:r>
                        <a:rPr lang="es-PE" sz="1100" b="0" i="0" u="none" strike="noStrike" dirty="0" smtClean="0">
                          <a:solidFill>
                            <a:srgbClr val="000000"/>
                          </a:solidFill>
                          <a:effectLst/>
                          <a:latin typeface="Calibri"/>
                        </a:rPr>
                        <a:t>a </a:t>
                      </a:r>
                      <a:r>
                        <a:rPr lang="es-PE" sz="1100" b="0" i="0" u="none" strike="noStrike" dirty="0">
                          <a:solidFill>
                            <a:srgbClr val="000000"/>
                          </a:solidFill>
                          <a:effectLst/>
                          <a:latin typeface="Calibri"/>
                        </a:rPr>
                        <a:t>220 </a:t>
                      </a:r>
                      <a:r>
                        <a:rPr lang="es-PE" sz="1100" b="0" i="0" u="none" strike="noStrike" dirty="0" smtClean="0">
                          <a:solidFill>
                            <a:srgbClr val="000000"/>
                          </a:solidFill>
                          <a:effectLst/>
                          <a:latin typeface="Calibri"/>
                        </a:rPr>
                        <a:t>kV.</a:t>
                      </a:r>
                      <a:endParaRPr lang="es-PE" sz="1100" b="0" i="0" u="none" strike="noStrike" dirty="0">
                        <a:solidFill>
                          <a:srgbClr val="000000"/>
                        </a:solidFill>
                        <a:effectLst/>
                        <a:latin typeface="Calibri"/>
                      </a:endParaRPr>
                    </a:p>
                  </a:txBody>
                  <a:tcPr marL="10319" marR="10319"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r>
              <a:tr h="474356">
                <a:tc>
                  <a:txBody>
                    <a:bodyPr/>
                    <a:lstStyle/>
                    <a:p>
                      <a:pPr algn="l" rtl="0" fontAlgn="ctr"/>
                      <a:r>
                        <a:rPr lang="es-PE" sz="1100" b="1" i="0" u="none" strike="noStrike" dirty="0">
                          <a:solidFill>
                            <a:srgbClr val="000000"/>
                          </a:solidFill>
                          <a:effectLst/>
                          <a:latin typeface="Calibri"/>
                        </a:rPr>
                        <a:t>Capacidad de transformación:</a:t>
                      </a:r>
                    </a:p>
                  </a:txBody>
                  <a:tcPr marL="371475" marR="10319"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marL="180975" indent="0" algn="l" rtl="0" fontAlgn="ctr"/>
                      <a:r>
                        <a:rPr lang="es-PE" sz="1100" b="0" i="0" u="none" strike="noStrike" dirty="0">
                          <a:solidFill>
                            <a:srgbClr val="000000"/>
                          </a:solidFill>
                          <a:effectLst/>
                          <a:latin typeface="Calibri"/>
                        </a:rPr>
                        <a:t>No menor de </a:t>
                      </a:r>
                      <a:r>
                        <a:rPr lang="es-PE" sz="1100" b="0" i="0" u="none" strike="noStrike" dirty="0" smtClean="0">
                          <a:solidFill>
                            <a:srgbClr val="000000"/>
                          </a:solidFill>
                          <a:effectLst/>
                          <a:latin typeface="Calibri"/>
                        </a:rPr>
                        <a:t>250 </a:t>
                      </a:r>
                      <a:r>
                        <a:rPr lang="es-PE" sz="1100" b="0" i="0" u="none" strike="noStrike" dirty="0">
                          <a:solidFill>
                            <a:srgbClr val="000000"/>
                          </a:solidFill>
                          <a:effectLst/>
                          <a:latin typeface="Calibri"/>
                        </a:rPr>
                        <a:t>MVA en subestaciones </a:t>
                      </a:r>
                      <a:r>
                        <a:rPr kumimoji="0" lang="es-PE" sz="1100" b="0" i="0" u="none" strike="noStrike" kern="1200" cap="none" spc="0" normalizeH="0" baseline="0" noProof="0" dirty="0" smtClean="0">
                          <a:ln>
                            <a:noFill/>
                          </a:ln>
                          <a:solidFill>
                            <a:srgbClr val="000000"/>
                          </a:solidFill>
                          <a:effectLst/>
                          <a:uLnTx/>
                          <a:uFillTx/>
                          <a:latin typeface="+mn-lt"/>
                          <a:ea typeface="+mn-ea"/>
                          <a:cs typeface="+mn-cs"/>
                        </a:rPr>
                        <a:t>en tensiones igual o mayor a 220 kV</a:t>
                      </a:r>
                      <a:r>
                        <a:rPr lang="es-PE" sz="1100" b="0" i="0" u="none" strike="noStrike" dirty="0" smtClean="0">
                          <a:solidFill>
                            <a:srgbClr val="000000"/>
                          </a:solidFill>
                          <a:effectLst/>
                          <a:latin typeface="Calibri"/>
                        </a:rPr>
                        <a:t>.</a:t>
                      </a:r>
                      <a:endParaRPr lang="es-PE" sz="1100" b="0" i="0" u="none" strike="noStrike" dirty="0">
                        <a:solidFill>
                          <a:srgbClr val="000000"/>
                        </a:solidFill>
                        <a:effectLst/>
                        <a:latin typeface="Calibri"/>
                      </a:endParaRPr>
                    </a:p>
                  </a:txBody>
                  <a:tcPr marL="10319" marR="10319"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r>
            </a:tbl>
          </a:graphicData>
        </a:graphic>
      </p:graphicFrame>
      <p:sp>
        <p:nvSpPr>
          <p:cNvPr id="11" name="Text Box 7"/>
          <p:cNvSpPr txBox="1">
            <a:spLocks noChangeArrowheads="1"/>
          </p:cNvSpPr>
          <p:nvPr/>
        </p:nvSpPr>
        <p:spPr bwMode="auto">
          <a:xfrm>
            <a:off x="0" y="116632"/>
            <a:ext cx="6155114" cy="764704"/>
          </a:xfrm>
          <a:prstGeom prst="rect">
            <a:avLst/>
          </a:prstGeom>
          <a:noFill/>
          <a:ln w="9525" algn="ctr">
            <a:noFill/>
            <a:miter lim="800000"/>
            <a:headEnd type="none" w="sm" len="sm"/>
            <a:tailEnd type="none" w="sm" len="sm"/>
          </a:ln>
        </p:spPr>
        <p:txBody>
          <a:bodyPr anchor="ctr"/>
          <a:lstStyle>
            <a:defPPr>
              <a:defRPr lang="es-ES"/>
            </a:defPPr>
            <a:lvl1pPr marL="93663">
              <a:spcBef>
                <a:spcPts val="0"/>
              </a:spcBef>
              <a:spcAft>
                <a:spcPts val="0"/>
              </a:spcAft>
              <a:defRPr sz="2400" b="1">
                <a:solidFill>
                  <a:prstClr val="black"/>
                </a:solidFill>
                <a:latin typeface="+mn-lt"/>
              </a:defRPr>
            </a:lvl1pPr>
          </a:lstStyle>
          <a:p>
            <a:r>
              <a:rPr lang="es-PE" sz="1800" dirty="0" smtClean="0"/>
              <a:t>NUEVA SUBESTACIÓN 220 kV CÓRPAC  y </a:t>
            </a:r>
          </a:p>
          <a:p>
            <a:r>
              <a:rPr lang="es-PE" sz="1800" dirty="0" smtClean="0"/>
              <a:t>LÍNEA </a:t>
            </a:r>
            <a:r>
              <a:rPr lang="es-PE" sz="1800" dirty="0"/>
              <a:t>DE </a:t>
            </a:r>
            <a:r>
              <a:rPr lang="es-PE" sz="1800" dirty="0" smtClean="0"/>
              <a:t>TRANSMISIÓN 220 kV INDUSTRIALES-CÓRPAC</a:t>
            </a:r>
            <a:endParaRPr lang="es-MX" sz="18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1 Título"/>
          <p:cNvSpPr txBox="1">
            <a:spLocks/>
          </p:cNvSpPr>
          <p:nvPr/>
        </p:nvSpPr>
        <p:spPr bwMode="auto">
          <a:xfrm>
            <a:off x="473051" y="1702548"/>
            <a:ext cx="3667026" cy="533400"/>
          </a:xfrm>
          <a:prstGeom prst="rect">
            <a:avLst/>
          </a:prstGeom>
          <a:noFill/>
          <a:ln w="9525">
            <a:noFill/>
            <a:miter lim="800000"/>
            <a:headEnd/>
            <a:tailEnd/>
          </a:ln>
        </p:spPr>
        <p:txBody>
          <a:bodyPr lIns="89575" tIns="44787" rIns="89575" bIns="44787" anchor="ctr"/>
          <a:lstStyle/>
          <a:p>
            <a:pPr marL="342900" indent="-342900" defTabSz="895073" eaLnBrk="0" fontAlgn="auto" hangingPunct="0">
              <a:spcBef>
                <a:spcPts val="0"/>
              </a:spcBef>
              <a:spcAft>
                <a:spcPts val="0"/>
              </a:spcAft>
              <a:defRPr/>
            </a:pPr>
            <a:r>
              <a:rPr lang="es-PE" sz="2000" b="1" kern="0" dirty="0">
                <a:latin typeface="Calibri" pitchFamily="34" charset="0"/>
                <a:cs typeface="Calibri" pitchFamily="34" charset="0"/>
              </a:rPr>
              <a:t> CONCURSO: CRONOGRAMA</a:t>
            </a:r>
            <a:endParaRPr lang="es-MX" sz="2000" b="1" dirty="0">
              <a:latin typeface="Calibri" pitchFamily="34" charset="0"/>
              <a:cs typeface="+mn-cs"/>
            </a:endParaRPr>
          </a:p>
        </p:txBody>
      </p:sp>
      <p:sp>
        <p:nvSpPr>
          <p:cNvPr id="54275" name="3 Marcador de número de diapositiva"/>
          <p:cNvSpPr>
            <a:spLocks noGrp="1"/>
          </p:cNvSpPr>
          <p:nvPr>
            <p:ph type="sldNum" sz="quarter" idx="12"/>
          </p:nvPr>
        </p:nvSpPr>
        <p:spPr>
          <a:xfrm>
            <a:off x="9359106" y="6529389"/>
            <a:ext cx="495300" cy="293687"/>
          </a:xfrm>
        </p:spPr>
        <p:txBody>
          <a:bodyPr/>
          <a:lstStyle/>
          <a:p>
            <a:pPr fontAlgn="base">
              <a:spcBef>
                <a:spcPct val="0"/>
              </a:spcBef>
              <a:spcAft>
                <a:spcPct val="0"/>
              </a:spcAft>
              <a:defRPr/>
            </a:pPr>
            <a:fld id="{08597591-A151-459F-A6A3-B8FDD24F154C}" type="slidenum">
              <a:rPr lang="es-ES" sz="1000" b="1" smtClean="0">
                <a:solidFill>
                  <a:schemeClr val="bg1"/>
                </a:solidFill>
                <a:latin typeface="Calibri" pitchFamily="34" charset="0"/>
              </a:rPr>
              <a:pPr fontAlgn="base">
                <a:spcBef>
                  <a:spcPct val="0"/>
                </a:spcBef>
                <a:spcAft>
                  <a:spcPct val="0"/>
                </a:spcAft>
                <a:defRPr/>
              </a:pPr>
              <a:t>6</a:t>
            </a:fld>
            <a:endParaRPr lang="es-ES" sz="1000" b="1" smtClean="0">
              <a:solidFill>
                <a:schemeClr val="bg1"/>
              </a:solidFill>
              <a:latin typeface="Calibri" pitchFamily="34" charset="0"/>
            </a:endParaRPr>
          </a:p>
        </p:txBody>
      </p:sp>
      <p:sp>
        <p:nvSpPr>
          <p:cNvPr id="36" name="3 Marcador de número de diapositiva"/>
          <p:cNvSpPr txBox="1">
            <a:spLocks/>
          </p:cNvSpPr>
          <p:nvPr/>
        </p:nvSpPr>
        <p:spPr bwMode="auto">
          <a:xfrm>
            <a:off x="9364266" y="6564314"/>
            <a:ext cx="495300" cy="293687"/>
          </a:xfrm>
          <a:prstGeom prst="rect">
            <a:avLst/>
          </a:prstGeom>
          <a:noFill/>
          <a:ln w="9525">
            <a:noFill/>
            <a:miter lim="800000"/>
            <a:headEnd/>
            <a:tailEnd/>
          </a:ln>
          <a:effectLst/>
        </p:spPr>
        <p:txBody>
          <a:bodyPr/>
          <a:lstStyle/>
          <a:p>
            <a:pPr algn="r">
              <a:defRPr/>
            </a:pPr>
            <a:fld id="{E0119E09-6316-485D-86C2-3E3A40BF8E79}" type="slidenum">
              <a:rPr lang="es-ES" sz="1000">
                <a:solidFill>
                  <a:schemeClr val="tx2"/>
                </a:solidFill>
                <a:latin typeface="Calibri" pitchFamily="34" charset="0"/>
                <a:cs typeface="+mn-cs"/>
              </a:rPr>
              <a:pPr algn="r">
                <a:defRPr/>
              </a:pPr>
              <a:t>6</a:t>
            </a:fld>
            <a:endParaRPr lang="es-ES" sz="1000" dirty="0">
              <a:solidFill>
                <a:schemeClr val="tx2"/>
              </a:solidFill>
              <a:latin typeface="Calibri" pitchFamily="34" charset="0"/>
              <a:cs typeface="+mn-cs"/>
            </a:endParaRPr>
          </a:p>
        </p:txBody>
      </p:sp>
      <p:sp>
        <p:nvSpPr>
          <p:cNvPr id="26" name="2 Marcador de contenido"/>
          <p:cNvSpPr>
            <a:spLocks noGrp="1"/>
          </p:cNvSpPr>
          <p:nvPr>
            <p:ph idx="1"/>
          </p:nvPr>
        </p:nvSpPr>
        <p:spPr>
          <a:xfrm>
            <a:off x="533325" y="2422628"/>
            <a:ext cx="3005496" cy="288032"/>
          </a:xfrm>
        </p:spPr>
        <p:txBody>
          <a:bodyPr/>
          <a:lstStyle/>
          <a:p>
            <a:pPr algn="just">
              <a:buClr>
                <a:srgbClr val="FF0000"/>
              </a:buClr>
              <a:buFont typeface="Wingdings" pitchFamily="2" charset="2"/>
              <a:buChar char="q"/>
            </a:pPr>
            <a:r>
              <a:rPr lang="es-PE" sz="1200" dirty="0" smtClean="0">
                <a:cs typeface="Calibri" pitchFamily="34" charset="0"/>
              </a:rPr>
              <a:t>Principales fechas del Cronograma:</a:t>
            </a:r>
          </a:p>
          <a:p>
            <a:pPr algn="just">
              <a:buClr>
                <a:srgbClr val="FF0000"/>
              </a:buClr>
              <a:buFont typeface="Wingdings" pitchFamily="2" charset="2"/>
              <a:buChar char="q"/>
            </a:pPr>
            <a:endParaRPr lang="es-PE" sz="1200" dirty="0" smtClean="0">
              <a:cs typeface="Calibri" pitchFamily="34" charset="0"/>
            </a:endParaRPr>
          </a:p>
        </p:txBody>
      </p:sp>
      <p:sp>
        <p:nvSpPr>
          <p:cNvPr id="2" name="1 Rectángulo"/>
          <p:cNvSpPr/>
          <p:nvPr/>
        </p:nvSpPr>
        <p:spPr>
          <a:xfrm>
            <a:off x="564022" y="5590981"/>
            <a:ext cx="8686667" cy="646331"/>
          </a:xfrm>
          <a:prstGeom prst="rect">
            <a:avLst/>
          </a:prstGeom>
        </p:spPr>
        <p:txBody>
          <a:bodyPr wrap="square">
            <a:spAutoFit/>
          </a:bodyPr>
          <a:lstStyle/>
          <a:p>
            <a:pPr marL="342900" lvl="0" indent="-342900" algn="just" eaLnBrk="0" hangingPunct="0">
              <a:spcBef>
                <a:spcPct val="20000"/>
              </a:spcBef>
              <a:buClr>
                <a:srgbClr val="FF0000"/>
              </a:buClr>
              <a:buFont typeface="Wingdings" pitchFamily="2" charset="2"/>
              <a:buChar char="q"/>
            </a:pPr>
            <a:r>
              <a:rPr lang="es-PE" sz="1200" kern="0" dirty="0">
                <a:solidFill>
                  <a:srgbClr val="000000"/>
                </a:solidFill>
                <a:latin typeface="Calibri"/>
                <a:cs typeface="Calibri" pitchFamily="34" charset="0"/>
              </a:rPr>
              <a:t>PROINVERSIÓN tiene la facultad de modificar las fechas del calendario. En caso de hacerlo, lo comunicará mediante circular publicada en la página Web y, paralelamente la enviará en físico a los Adquirentes hasta antes de la etapa de calificación, y a los Postores después de dicha etapa. </a:t>
            </a:r>
          </a:p>
        </p:txBody>
      </p:sp>
      <p:cxnSp>
        <p:nvCxnSpPr>
          <p:cNvPr id="27" name="21 Conector recto"/>
          <p:cNvCxnSpPr>
            <a:cxnSpLocks noChangeShapeType="1"/>
          </p:cNvCxnSpPr>
          <p:nvPr/>
        </p:nvCxnSpPr>
        <p:spPr bwMode="auto">
          <a:xfrm flipH="1">
            <a:off x="1626985" y="3581032"/>
            <a:ext cx="6879" cy="829045"/>
          </a:xfrm>
          <a:prstGeom prst="line">
            <a:avLst/>
          </a:prstGeom>
          <a:noFill/>
          <a:ln w="9525" algn="ctr">
            <a:solidFill>
              <a:schemeClr val="tx1"/>
            </a:solidFill>
            <a:round/>
            <a:headEnd/>
            <a:tailEnd/>
          </a:ln>
        </p:spPr>
      </p:cxnSp>
      <p:sp>
        <p:nvSpPr>
          <p:cNvPr id="29" name="35 Rectángulo redondeado"/>
          <p:cNvSpPr>
            <a:spLocks noChangeArrowheads="1"/>
          </p:cNvSpPr>
          <p:nvPr/>
        </p:nvSpPr>
        <p:spPr bwMode="auto">
          <a:xfrm>
            <a:off x="995204" y="4418847"/>
            <a:ext cx="1192433" cy="739600"/>
          </a:xfrm>
          <a:prstGeom prst="roundRect">
            <a:avLst>
              <a:gd name="adj" fmla="val 16667"/>
            </a:avLst>
          </a:prstGeom>
          <a:solidFill>
            <a:schemeClr val="tx1"/>
          </a:solidFill>
          <a:ln w="38100">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anchor="ctr"/>
          <a:lstStyle/>
          <a:p>
            <a:pPr algn="ctr"/>
            <a:r>
              <a:rPr lang="es-PE" sz="1400" b="1" dirty="0">
                <a:solidFill>
                  <a:schemeClr val="bg1"/>
                </a:solidFill>
                <a:latin typeface="Arial Narrow" pitchFamily="34" charset="0"/>
              </a:rPr>
              <a:t>III Trimestre</a:t>
            </a:r>
          </a:p>
          <a:p>
            <a:pPr algn="ctr"/>
            <a:r>
              <a:rPr lang="es-PE" sz="1400" b="1" dirty="0">
                <a:solidFill>
                  <a:schemeClr val="bg1"/>
                </a:solidFill>
                <a:latin typeface="Arial Narrow" pitchFamily="34" charset="0"/>
              </a:rPr>
              <a:t>2014</a:t>
            </a:r>
            <a:endParaRPr lang="es-PE" sz="1400" b="1" dirty="0">
              <a:solidFill>
                <a:schemeClr val="bg1"/>
              </a:solidFill>
              <a:latin typeface="Arial Narrow" pitchFamily="34" charset="0"/>
            </a:endParaRPr>
          </a:p>
        </p:txBody>
      </p:sp>
      <p:sp>
        <p:nvSpPr>
          <p:cNvPr id="30" name="29 CuadroTexto"/>
          <p:cNvSpPr txBox="1"/>
          <p:nvPr/>
        </p:nvSpPr>
        <p:spPr>
          <a:xfrm>
            <a:off x="1073212" y="2926684"/>
            <a:ext cx="1114425" cy="646112"/>
          </a:xfrm>
          <a:prstGeom prst="rect">
            <a:avLst/>
          </a:prstGeom>
          <a:solidFill>
            <a:schemeClr val="bg1">
              <a:lumMod val="8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nchor="ctr">
            <a:spAutoFit/>
          </a:bodyPr>
          <a:lstStyle>
            <a:defPPr>
              <a:defRPr lang="es-PE"/>
            </a:defPPr>
            <a:lvl1pPr fontAlgn="auto">
              <a:spcBef>
                <a:spcPts val="0"/>
              </a:spcBef>
              <a:spcAft>
                <a:spcPts val="0"/>
              </a:spcAft>
              <a:defRPr sz="1200">
                <a:latin typeface="Arial Narrow" pitchFamily="34" charset="0"/>
                <a:cs typeface="+mn-cs"/>
              </a:defRPr>
            </a:lvl1pPr>
          </a:lstStyle>
          <a:p>
            <a:pPr algn="ctr"/>
            <a:endParaRPr lang="es-PE" b="1" dirty="0"/>
          </a:p>
          <a:p>
            <a:pPr algn="ctr"/>
            <a:r>
              <a:rPr lang="es-PE" b="1" dirty="0"/>
              <a:t>Convocatoria</a:t>
            </a:r>
          </a:p>
          <a:p>
            <a:pPr algn="ctr"/>
            <a:endParaRPr lang="es-PE" b="1" dirty="0"/>
          </a:p>
        </p:txBody>
      </p:sp>
      <p:sp>
        <p:nvSpPr>
          <p:cNvPr id="33" name="32 CuadroTexto"/>
          <p:cNvSpPr txBox="1"/>
          <p:nvPr/>
        </p:nvSpPr>
        <p:spPr>
          <a:xfrm>
            <a:off x="2405219" y="2926685"/>
            <a:ext cx="1014677" cy="646113"/>
          </a:xfrm>
          <a:prstGeom prst="rect">
            <a:avLst/>
          </a:prstGeom>
          <a:solidFill>
            <a:schemeClr val="bg1">
              <a:lumMod val="8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nchor="ctr">
            <a:spAutoFit/>
          </a:bodyPr>
          <a:lstStyle>
            <a:defPPr>
              <a:defRPr lang="es-PE"/>
            </a:defPPr>
            <a:lvl1pPr algn="ctr" fontAlgn="auto">
              <a:spcBef>
                <a:spcPts val="0"/>
              </a:spcBef>
              <a:spcAft>
                <a:spcPts val="0"/>
              </a:spcAft>
              <a:defRPr sz="1200" b="1">
                <a:latin typeface="Arial Narrow" pitchFamily="34" charset="0"/>
                <a:cs typeface="+mn-cs"/>
              </a:defRPr>
            </a:lvl1pPr>
          </a:lstStyle>
          <a:p>
            <a:r>
              <a:rPr lang="es-PE" dirty="0"/>
              <a:t>Primera versión </a:t>
            </a:r>
            <a:r>
              <a:rPr lang="es-PE" dirty="0"/>
              <a:t>Contrato</a:t>
            </a:r>
            <a:endParaRPr lang="es-PE" dirty="0"/>
          </a:p>
        </p:txBody>
      </p:sp>
      <p:cxnSp>
        <p:nvCxnSpPr>
          <p:cNvPr id="34" name="23 Conector recto"/>
          <p:cNvCxnSpPr>
            <a:cxnSpLocks noChangeShapeType="1"/>
          </p:cNvCxnSpPr>
          <p:nvPr/>
        </p:nvCxnSpPr>
        <p:spPr bwMode="auto">
          <a:xfrm>
            <a:off x="2909117" y="3581033"/>
            <a:ext cx="6879" cy="838299"/>
          </a:xfrm>
          <a:prstGeom prst="line">
            <a:avLst/>
          </a:prstGeom>
          <a:noFill/>
          <a:ln w="9525" algn="ctr">
            <a:solidFill>
              <a:schemeClr val="tx1"/>
            </a:solidFill>
            <a:round/>
            <a:headEnd/>
            <a:tailEnd/>
          </a:ln>
        </p:spPr>
      </p:cxnSp>
      <p:sp>
        <p:nvSpPr>
          <p:cNvPr id="35" name="35 Rectángulo redondeado"/>
          <p:cNvSpPr>
            <a:spLocks noChangeArrowheads="1"/>
          </p:cNvSpPr>
          <p:nvPr/>
        </p:nvSpPr>
        <p:spPr bwMode="auto">
          <a:xfrm>
            <a:off x="2332127" y="4418847"/>
            <a:ext cx="1160859" cy="739600"/>
          </a:xfrm>
          <a:prstGeom prst="roundRect">
            <a:avLst>
              <a:gd name="adj" fmla="val 16667"/>
            </a:avLst>
          </a:prstGeom>
          <a:solidFill>
            <a:schemeClr val="tx1"/>
          </a:solidFill>
          <a:ln w="38100">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anchor="ctr"/>
          <a:lstStyle/>
          <a:p>
            <a:pPr algn="ctr"/>
            <a:r>
              <a:rPr lang="es-PE" sz="1400" b="1" dirty="0">
                <a:solidFill>
                  <a:schemeClr val="bg1"/>
                </a:solidFill>
                <a:latin typeface="Arial Narrow" pitchFamily="34" charset="0"/>
              </a:rPr>
              <a:t>III Trimestre </a:t>
            </a:r>
          </a:p>
          <a:p>
            <a:pPr algn="ctr"/>
            <a:r>
              <a:rPr lang="es-PE" sz="1400" b="1" dirty="0">
                <a:solidFill>
                  <a:schemeClr val="bg1"/>
                </a:solidFill>
                <a:latin typeface="Arial Narrow" pitchFamily="34" charset="0"/>
              </a:rPr>
              <a:t>2014</a:t>
            </a:r>
            <a:endParaRPr lang="es-PE" sz="1400" b="1" dirty="0">
              <a:solidFill>
                <a:schemeClr val="bg1"/>
              </a:solidFill>
              <a:latin typeface="Arial Narrow" pitchFamily="34" charset="0"/>
            </a:endParaRPr>
          </a:p>
        </p:txBody>
      </p:sp>
      <p:cxnSp>
        <p:nvCxnSpPr>
          <p:cNvPr id="38" name="37 Conector recto"/>
          <p:cNvCxnSpPr>
            <a:cxnSpLocks noChangeShapeType="1"/>
          </p:cNvCxnSpPr>
          <p:nvPr/>
        </p:nvCxnSpPr>
        <p:spPr bwMode="auto">
          <a:xfrm>
            <a:off x="4144812" y="3572798"/>
            <a:ext cx="0" cy="837279"/>
          </a:xfrm>
          <a:prstGeom prst="line">
            <a:avLst/>
          </a:prstGeom>
          <a:noFill/>
          <a:ln w="9525" algn="ctr">
            <a:solidFill>
              <a:schemeClr val="tx1"/>
            </a:solidFill>
            <a:round/>
            <a:headEnd/>
            <a:tailEnd/>
          </a:ln>
        </p:spPr>
      </p:cxnSp>
      <p:sp>
        <p:nvSpPr>
          <p:cNvPr id="39" name="38 CuadroTexto"/>
          <p:cNvSpPr txBox="1"/>
          <p:nvPr/>
        </p:nvSpPr>
        <p:spPr>
          <a:xfrm>
            <a:off x="3637475" y="2926685"/>
            <a:ext cx="1014677" cy="646113"/>
          </a:xfrm>
          <a:prstGeom prst="rect">
            <a:avLst/>
          </a:prstGeom>
          <a:solidFill>
            <a:schemeClr val="bg1">
              <a:lumMod val="8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nchor="ctr">
            <a:spAutoFit/>
          </a:bodyPr>
          <a:lstStyle>
            <a:defPPr>
              <a:defRPr lang="es-PE"/>
            </a:defPPr>
            <a:lvl1pPr algn="ctr" fontAlgn="auto">
              <a:spcBef>
                <a:spcPts val="0"/>
              </a:spcBef>
              <a:spcAft>
                <a:spcPts val="0"/>
              </a:spcAft>
              <a:defRPr sz="1200" b="1">
                <a:latin typeface="Arial Narrow" pitchFamily="34" charset="0"/>
                <a:cs typeface="+mn-cs"/>
              </a:defRPr>
            </a:lvl1pPr>
          </a:lstStyle>
          <a:p>
            <a:r>
              <a:rPr lang="es-PE" dirty="0"/>
              <a:t>Segunda versión </a:t>
            </a:r>
            <a:r>
              <a:rPr lang="es-PE" dirty="0"/>
              <a:t>Contrato</a:t>
            </a:r>
            <a:endParaRPr lang="es-PE" dirty="0"/>
          </a:p>
        </p:txBody>
      </p:sp>
      <p:sp>
        <p:nvSpPr>
          <p:cNvPr id="43" name="42 CuadroTexto"/>
          <p:cNvSpPr txBox="1"/>
          <p:nvPr/>
        </p:nvSpPr>
        <p:spPr>
          <a:xfrm>
            <a:off x="4793658" y="2926685"/>
            <a:ext cx="990600" cy="646331"/>
          </a:xfrm>
          <a:prstGeom prst="rect">
            <a:avLst/>
          </a:prstGeom>
          <a:solidFill>
            <a:schemeClr val="bg1">
              <a:lumMod val="8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nchor="ctr">
            <a:spAutoFit/>
          </a:bodyPr>
          <a:lstStyle>
            <a:defPPr>
              <a:defRPr lang="es-PE"/>
            </a:defPPr>
            <a:lvl1pPr algn="ctr" fontAlgn="auto">
              <a:spcBef>
                <a:spcPts val="0"/>
              </a:spcBef>
              <a:spcAft>
                <a:spcPts val="0"/>
              </a:spcAft>
              <a:defRPr sz="1200" b="1">
                <a:latin typeface="Arial Narrow" pitchFamily="34" charset="0"/>
                <a:cs typeface="+mn-cs"/>
              </a:defRPr>
            </a:lvl1pPr>
          </a:lstStyle>
          <a:p>
            <a:endParaRPr lang="es-PE" sz="600" dirty="0" smtClean="0"/>
          </a:p>
          <a:p>
            <a:r>
              <a:rPr lang="es-PE" dirty="0" smtClean="0"/>
              <a:t>Solicitud </a:t>
            </a:r>
            <a:r>
              <a:rPr lang="es-PE" dirty="0"/>
              <a:t>calificación</a:t>
            </a:r>
          </a:p>
          <a:p>
            <a:endParaRPr lang="es-PE" sz="600" dirty="0"/>
          </a:p>
        </p:txBody>
      </p:sp>
      <p:cxnSp>
        <p:nvCxnSpPr>
          <p:cNvPr id="44" name="42 Conector recto"/>
          <p:cNvCxnSpPr>
            <a:cxnSpLocks noChangeShapeType="1"/>
          </p:cNvCxnSpPr>
          <p:nvPr/>
        </p:nvCxnSpPr>
        <p:spPr bwMode="auto">
          <a:xfrm flipH="1">
            <a:off x="5287238" y="3571594"/>
            <a:ext cx="3441" cy="922734"/>
          </a:xfrm>
          <a:prstGeom prst="line">
            <a:avLst/>
          </a:prstGeom>
          <a:noFill/>
          <a:ln w="9525" algn="ctr">
            <a:solidFill>
              <a:schemeClr val="tx1"/>
            </a:solidFill>
            <a:round/>
            <a:headEnd/>
            <a:tailEnd/>
          </a:ln>
        </p:spPr>
      </p:cxnSp>
      <p:sp>
        <p:nvSpPr>
          <p:cNvPr id="45" name="35 Rectángulo redondeado"/>
          <p:cNvSpPr>
            <a:spLocks noChangeArrowheads="1"/>
          </p:cNvSpPr>
          <p:nvPr/>
        </p:nvSpPr>
        <p:spPr bwMode="auto">
          <a:xfrm>
            <a:off x="4948494" y="4409375"/>
            <a:ext cx="1845309" cy="758544"/>
          </a:xfrm>
          <a:prstGeom prst="roundRect">
            <a:avLst>
              <a:gd name="adj" fmla="val 16667"/>
            </a:avLst>
          </a:prstGeom>
          <a:solidFill>
            <a:schemeClr val="tx1"/>
          </a:solidFill>
          <a:ln w="38100">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anchor="ctr"/>
          <a:lstStyle/>
          <a:p>
            <a:pPr algn="ctr"/>
            <a:r>
              <a:rPr lang="es-PE" sz="1400" b="1" dirty="0">
                <a:solidFill>
                  <a:schemeClr val="bg1"/>
                </a:solidFill>
                <a:latin typeface="Arial Narrow" pitchFamily="34" charset="0"/>
              </a:rPr>
              <a:t>I  </a:t>
            </a:r>
            <a:r>
              <a:rPr lang="es-PE" sz="1400" b="1" dirty="0">
                <a:solidFill>
                  <a:schemeClr val="bg1"/>
                </a:solidFill>
                <a:latin typeface="Arial Narrow" pitchFamily="34" charset="0"/>
              </a:rPr>
              <a:t>Trimestre </a:t>
            </a:r>
          </a:p>
          <a:p>
            <a:pPr algn="ctr"/>
            <a:r>
              <a:rPr lang="es-PE" sz="1400" b="1" dirty="0">
                <a:solidFill>
                  <a:schemeClr val="bg1"/>
                </a:solidFill>
                <a:latin typeface="Arial Narrow" pitchFamily="34" charset="0"/>
              </a:rPr>
              <a:t>2015</a:t>
            </a:r>
            <a:endParaRPr lang="es-PE" sz="1400" b="1" dirty="0">
              <a:solidFill>
                <a:schemeClr val="bg1"/>
              </a:solidFill>
              <a:latin typeface="Arial Narrow" pitchFamily="34" charset="0"/>
            </a:endParaRPr>
          </a:p>
        </p:txBody>
      </p:sp>
      <p:sp>
        <p:nvSpPr>
          <p:cNvPr id="58" name="57 CuadroTexto"/>
          <p:cNvSpPr txBox="1"/>
          <p:nvPr/>
        </p:nvSpPr>
        <p:spPr>
          <a:xfrm>
            <a:off x="5928747" y="2926685"/>
            <a:ext cx="865056" cy="646113"/>
          </a:xfrm>
          <a:prstGeom prst="rect">
            <a:avLst/>
          </a:prstGeom>
          <a:solidFill>
            <a:schemeClr val="bg1">
              <a:lumMod val="8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nchor="ctr">
            <a:spAutoFit/>
          </a:bodyPr>
          <a:lstStyle>
            <a:defPPr>
              <a:defRPr lang="es-PE"/>
            </a:defPPr>
            <a:lvl1pPr algn="ctr" fontAlgn="auto">
              <a:spcBef>
                <a:spcPts val="0"/>
              </a:spcBef>
              <a:spcAft>
                <a:spcPts val="0"/>
              </a:spcAft>
              <a:defRPr sz="1200" b="1">
                <a:latin typeface="Arial Narrow" pitchFamily="34" charset="0"/>
                <a:cs typeface="+mn-cs"/>
              </a:defRPr>
            </a:lvl1pPr>
          </a:lstStyle>
          <a:p>
            <a:r>
              <a:rPr lang="es-PE" dirty="0"/>
              <a:t> Versión final </a:t>
            </a:r>
            <a:r>
              <a:rPr lang="es-PE" dirty="0"/>
              <a:t>Contrato</a:t>
            </a:r>
            <a:endParaRPr lang="es-PE" dirty="0"/>
          </a:p>
        </p:txBody>
      </p:sp>
      <p:cxnSp>
        <p:nvCxnSpPr>
          <p:cNvPr id="59" name="42 Conector recto"/>
          <p:cNvCxnSpPr>
            <a:cxnSpLocks noChangeShapeType="1"/>
          </p:cNvCxnSpPr>
          <p:nvPr/>
        </p:nvCxnSpPr>
        <p:spPr bwMode="auto">
          <a:xfrm>
            <a:off x="6361274" y="3572798"/>
            <a:ext cx="0" cy="921531"/>
          </a:xfrm>
          <a:prstGeom prst="line">
            <a:avLst/>
          </a:prstGeom>
          <a:noFill/>
          <a:ln w="9525" algn="ctr">
            <a:solidFill>
              <a:schemeClr val="tx1"/>
            </a:solidFill>
            <a:round/>
            <a:headEnd/>
            <a:tailEnd/>
          </a:ln>
        </p:spPr>
      </p:cxnSp>
      <p:sp>
        <p:nvSpPr>
          <p:cNvPr id="56" name="55 CuadroTexto"/>
          <p:cNvSpPr txBox="1"/>
          <p:nvPr/>
        </p:nvSpPr>
        <p:spPr>
          <a:xfrm>
            <a:off x="6929075" y="2926685"/>
            <a:ext cx="1086908" cy="646113"/>
          </a:xfrm>
          <a:prstGeom prst="rect">
            <a:avLst/>
          </a:prstGeom>
          <a:solidFill>
            <a:schemeClr val="bg1">
              <a:lumMod val="8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nchor="ctr">
            <a:spAutoFit/>
          </a:bodyPr>
          <a:lstStyle>
            <a:defPPr>
              <a:defRPr lang="es-PE"/>
            </a:defPPr>
            <a:lvl1pPr algn="ctr" fontAlgn="auto">
              <a:spcBef>
                <a:spcPts val="0"/>
              </a:spcBef>
              <a:spcAft>
                <a:spcPts val="0"/>
              </a:spcAft>
              <a:defRPr sz="1200" b="1">
                <a:latin typeface="Arial Narrow" pitchFamily="34" charset="0"/>
                <a:cs typeface="+mn-cs"/>
              </a:defRPr>
            </a:lvl1pPr>
          </a:lstStyle>
          <a:p>
            <a:r>
              <a:rPr lang="es-PE" dirty="0"/>
              <a:t>Presentación Propuestas y Buena Pro</a:t>
            </a:r>
          </a:p>
        </p:txBody>
      </p:sp>
      <p:cxnSp>
        <p:nvCxnSpPr>
          <p:cNvPr id="57" name="49 Conector recto"/>
          <p:cNvCxnSpPr>
            <a:cxnSpLocks noChangeShapeType="1"/>
          </p:cNvCxnSpPr>
          <p:nvPr/>
        </p:nvCxnSpPr>
        <p:spPr bwMode="auto">
          <a:xfrm>
            <a:off x="7472529" y="3572797"/>
            <a:ext cx="0" cy="863600"/>
          </a:xfrm>
          <a:prstGeom prst="line">
            <a:avLst/>
          </a:prstGeom>
          <a:noFill/>
          <a:ln w="9525" algn="ctr">
            <a:solidFill>
              <a:schemeClr val="tx1"/>
            </a:solidFill>
            <a:round/>
            <a:headEnd/>
            <a:tailEnd/>
          </a:ln>
        </p:spPr>
      </p:cxnSp>
      <p:sp>
        <p:nvSpPr>
          <p:cNvPr id="54" name="53 CuadroTexto"/>
          <p:cNvSpPr txBox="1"/>
          <p:nvPr/>
        </p:nvSpPr>
        <p:spPr>
          <a:xfrm>
            <a:off x="8195880" y="2926684"/>
            <a:ext cx="854736" cy="646112"/>
          </a:xfrm>
          <a:prstGeom prst="rect">
            <a:avLst/>
          </a:prstGeom>
          <a:solidFill>
            <a:schemeClr val="bg1">
              <a:lumMod val="8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nchor="ctr">
            <a:spAutoFit/>
          </a:bodyPr>
          <a:lstStyle>
            <a:defPPr>
              <a:defRPr lang="es-PE"/>
            </a:defPPr>
            <a:lvl1pPr algn="ctr" fontAlgn="auto">
              <a:spcBef>
                <a:spcPts val="0"/>
              </a:spcBef>
              <a:spcAft>
                <a:spcPts val="0"/>
              </a:spcAft>
              <a:defRPr sz="1200" b="1">
                <a:latin typeface="Arial Narrow" pitchFamily="34" charset="0"/>
                <a:cs typeface="+mn-cs"/>
              </a:defRPr>
            </a:lvl1pPr>
          </a:lstStyle>
          <a:p>
            <a:endParaRPr lang="es-PE" dirty="0"/>
          </a:p>
          <a:p>
            <a:r>
              <a:rPr lang="es-PE" dirty="0"/>
              <a:t>Cierre</a:t>
            </a:r>
          </a:p>
          <a:p>
            <a:endParaRPr lang="es-PE" dirty="0"/>
          </a:p>
        </p:txBody>
      </p:sp>
      <p:cxnSp>
        <p:nvCxnSpPr>
          <p:cNvPr id="55" name="51 Conector recto"/>
          <p:cNvCxnSpPr>
            <a:cxnSpLocks noChangeShapeType="1"/>
          </p:cNvCxnSpPr>
          <p:nvPr/>
        </p:nvCxnSpPr>
        <p:spPr bwMode="auto">
          <a:xfrm>
            <a:off x="8623247" y="3572796"/>
            <a:ext cx="0" cy="878218"/>
          </a:xfrm>
          <a:prstGeom prst="line">
            <a:avLst/>
          </a:prstGeom>
          <a:noFill/>
          <a:ln w="9525" algn="ctr">
            <a:solidFill>
              <a:schemeClr val="tx1"/>
            </a:solidFill>
            <a:round/>
            <a:headEnd/>
            <a:tailEnd/>
          </a:ln>
        </p:spPr>
      </p:cxnSp>
      <p:sp>
        <p:nvSpPr>
          <p:cNvPr id="48" name="35 Rectángulo redondeado"/>
          <p:cNvSpPr>
            <a:spLocks noChangeArrowheads="1"/>
          </p:cNvSpPr>
          <p:nvPr/>
        </p:nvSpPr>
        <p:spPr bwMode="auto">
          <a:xfrm>
            <a:off x="8117030" y="4416635"/>
            <a:ext cx="1012434" cy="744027"/>
          </a:xfrm>
          <a:prstGeom prst="roundRect">
            <a:avLst>
              <a:gd name="adj" fmla="val 16667"/>
            </a:avLst>
          </a:prstGeom>
          <a:solidFill>
            <a:schemeClr val="tx1"/>
          </a:solidFill>
          <a:ln w="38100">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anchor="ctr"/>
          <a:lstStyle/>
          <a:p>
            <a:pPr algn="ctr"/>
            <a:r>
              <a:rPr lang="es-PE" sz="1400" b="1" dirty="0">
                <a:solidFill>
                  <a:schemeClr val="bg1"/>
                </a:solidFill>
                <a:latin typeface="Arial Narrow" pitchFamily="34" charset="0"/>
              </a:rPr>
              <a:t>III </a:t>
            </a:r>
            <a:r>
              <a:rPr lang="es-PE" sz="1400" b="1" dirty="0">
                <a:solidFill>
                  <a:schemeClr val="bg1"/>
                </a:solidFill>
                <a:latin typeface="Arial Narrow" pitchFamily="34" charset="0"/>
              </a:rPr>
              <a:t>Trimestre </a:t>
            </a:r>
          </a:p>
          <a:p>
            <a:pPr algn="ctr"/>
            <a:r>
              <a:rPr lang="es-PE" sz="1400" b="1" dirty="0">
                <a:solidFill>
                  <a:schemeClr val="bg1"/>
                </a:solidFill>
                <a:latin typeface="Arial Narrow" pitchFamily="34" charset="0"/>
              </a:rPr>
              <a:t>2015</a:t>
            </a:r>
            <a:endParaRPr lang="es-PE" sz="1400" b="1" dirty="0">
              <a:solidFill>
                <a:schemeClr val="bg1"/>
              </a:solidFill>
              <a:latin typeface="Arial Narrow" pitchFamily="34" charset="0"/>
            </a:endParaRPr>
          </a:p>
        </p:txBody>
      </p:sp>
      <p:sp>
        <p:nvSpPr>
          <p:cNvPr id="61" name="35 Rectángulo redondeado"/>
          <p:cNvSpPr>
            <a:spLocks noChangeArrowheads="1"/>
          </p:cNvSpPr>
          <p:nvPr/>
        </p:nvSpPr>
        <p:spPr bwMode="auto">
          <a:xfrm>
            <a:off x="3569489" y="4418847"/>
            <a:ext cx="1160859" cy="739600"/>
          </a:xfrm>
          <a:prstGeom prst="roundRect">
            <a:avLst>
              <a:gd name="adj" fmla="val 16667"/>
            </a:avLst>
          </a:prstGeom>
          <a:solidFill>
            <a:schemeClr val="tx1"/>
          </a:solidFill>
          <a:ln w="38100">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anchor="ctr"/>
          <a:lstStyle/>
          <a:p>
            <a:pPr algn="ctr"/>
            <a:r>
              <a:rPr lang="es-PE" sz="1400" b="1" dirty="0">
                <a:solidFill>
                  <a:schemeClr val="bg1"/>
                </a:solidFill>
                <a:latin typeface="Arial Narrow" pitchFamily="34" charset="0"/>
              </a:rPr>
              <a:t>IV Trimestre </a:t>
            </a:r>
          </a:p>
          <a:p>
            <a:pPr algn="ctr"/>
            <a:r>
              <a:rPr lang="es-PE" sz="1400" b="1" dirty="0">
                <a:solidFill>
                  <a:schemeClr val="bg1"/>
                </a:solidFill>
                <a:latin typeface="Arial Narrow" pitchFamily="34" charset="0"/>
              </a:rPr>
              <a:t>2014</a:t>
            </a:r>
            <a:endParaRPr lang="es-PE" sz="1400" b="1" dirty="0">
              <a:solidFill>
                <a:schemeClr val="bg1"/>
              </a:solidFill>
              <a:latin typeface="Arial Narrow" pitchFamily="34" charset="0"/>
            </a:endParaRPr>
          </a:p>
        </p:txBody>
      </p:sp>
      <p:sp>
        <p:nvSpPr>
          <p:cNvPr id="37" name="35 Rectángulo redondeado"/>
          <p:cNvSpPr>
            <a:spLocks noChangeArrowheads="1"/>
          </p:cNvSpPr>
          <p:nvPr/>
        </p:nvSpPr>
        <p:spPr bwMode="auto">
          <a:xfrm>
            <a:off x="6932833" y="4409375"/>
            <a:ext cx="1079392" cy="758544"/>
          </a:xfrm>
          <a:prstGeom prst="roundRect">
            <a:avLst>
              <a:gd name="adj" fmla="val 16667"/>
            </a:avLst>
          </a:prstGeom>
          <a:solidFill>
            <a:schemeClr val="tx1"/>
          </a:solidFill>
          <a:ln w="38100">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anchor="ctr"/>
          <a:lstStyle/>
          <a:p>
            <a:pPr algn="ctr"/>
            <a:r>
              <a:rPr lang="es-PE" sz="1400" b="1" dirty="0">
                <a:solidFill>
                  <a:schemeClr val="bg1"/>
                </a:solidFill>
                <a:latin typeface="Arial Narrow" pitchFamily="34" charset="0"/>
              </a:rPr>
              <a:t>II </a:t>
            </a:r>
            <a:r>
              <a:rPr lang="es-PE" sz="1400" b="1" dirty="0">
                <a:solidFill>
                  <a:schemeClr val="bg1"/>
                </a:solidFill>
                <a:latin typeface="Arial Narrow" pitchFamily="34" charset="0"/>
              </a:rPr>
              <a:t>Trimestre </a:t>
            </a:r>
          </a:p>
          <a:p>
            <a:pPr algn="ctr"/>
            <a:r>
              <a:rPr lang="es-PE" sz="1400" b="1" dirty="0">
                <a:solidFill>
                  <a:schemeClr val="bg1"/>
                </a:solidFill>
                <a:latin typeface="Arial Narrow" pitchFamily="34" charset="0"/>
              </a:rPr>
              <a:t>2015</a:t>
            </a:r>
            <a:endParaRPr lang="es-PE" sz="1400" b="1" dirty="0">
              <a:solidFill>
                <a:schemeClr val="bg1"/>
              </a:solidFill>
              <a:latin typeface="Arial Narrow" pitchFamily="34" charset="0"/>
            </a:endParaRPr>
          </a:p>
        </p:txBody>
      </p:sp>
      <p:sp>
        <p:nvSpPr>
          <p:cNvPr id="28" name="Text Box 7"/>
          <p:cNvSpPr txBox="1">
            <a:spLocks noChangeArrowheads="1"/>
          </p:cNvSpPr>
          <p:nvPr/>
        </p:nvSpPr>
        <p:spPr bwMode="auto">
          <a:xfrm>
            <a:off x="0" y="116632"/>
            <a:ext cx="6155114" cy="764704"/>
          </a:xfrm>
          <a:prstGeom prst="rect">
            <a:avLst/>
          </a:prstGeom>
          <a:noFill/>
          <a:ln w="9525" algn="ctr">
            <a:noFill/>
            <a:miter lim="800000"/>
            <a:headEnd type="none" w="sm" len="sm"/>
            <a:tailEnd type="none" w="sm" len="sm"/>
          </a:ln>
        </p:spPr>
        <p:txBody>
          <a:bodyPr anchor="ctr"/>
          <a:lstStyle>
            <a:defPPr>
              <a:defRPr lang="es-ES"/>
            </a:defPPr>
            <a:lvl1pPr marL="93663">
              <a:spcBef>
                <a:spcPts val="0"/>
              </a:spcBef>
              <a:spcAft>
                <a:spcPts val="0"/>
              </a:spcAft>
              <a:defRPr sz="2400" b="1">
                <a:solidFill>
                  <a:prstClr val="black"/>
                </a:solidFill>
                <a:latin typeface="+mn-lt"/>
              </a:defRPr>
            </a:lvl1pPr>
          </a:lstStyle>
          <a:p>
            <a:r>
              <a:rPr lang="es-PE" sz="1800" dirty="0" smtClean="0"/>
              <a:t>NUEVA SUBESTACIÓN 220 kV CÓRPAC  y </a:t>
            </a:r>
          </a:p>
          <a:p>
            <a:r>
              <a:rPr lang="es-PE" sz="1800" dirty="0" smtClean="0"/>
              <a:t>LÍNEA </a:t>
            </a:r>
            <a:r>
              <a:rPr lang="es-PE" sz="1800" dirty="0"/>
              <a:t>DE </a:t>
            </a:r>
            <a:r>
              <a:rPr lang="es-PE" sz="1800" dirty="0" smtClean="0"/>
              <a:t>TRANSMISIÓN 220 kV INDUSTRIALES-CÓRPAC</a:t>
            </a:r>
            <a:endParaRPr lang="es-MX" sz="18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1 Título"/>
          <p:cNvSpPr txBox="1">
            <a:spLocks/>
          </p:cNvSpPr>
          <p:nvPr/>
        </p:nvSpPr>
        <p:spPr bwMode="auto">
          <a:xfrm>
            <a:off x="1208584" y="2332207"/>
            <a:ext cx="3937786" cy="533400"/>
          </a:xfrm>
          <a:prstGeom prst="rect">
            <a:avLst/>
          </a:prstGeom>
          <a:noFill/>
          <a:ln w="9525">
            <a:noFill/>
            <a:miter lim="800000"/>
            <a:headEnd/>
            <a:tailEnd/>
          </a:ln>
        </p:spPr>
        <p:txBody>
          <a:bodyPr lIns="89575" tIns="44787" rIns="89575" bIns="44787" anchor="ctr"/>
          <a:lstStyle/>
          <a:p>
            <a:pPr marL="342900" indent="-342900" defTabSz="895073" eaLnBrk="0" fontAlgn="auto" hangingPunct="0">
              <a:spcBef>
                <a:spcPts val="0"/>
              </a:spcBef>
              <a:spcAft>
                <a:spcPts val="0"/>
              </a:spcAft>
              <a:defRPr/>
            </a:pPr>
            <a:r>
              <a:rPr lang="es-PE" sz="2000" b="1" kern="0" dirty="0">
                <a:latin typeface="Calibri" pitchFamily="34" charset="0"/>
                <a:cs typeface="+mn-cs"/>
              </a:rPr>
              <a:t>INFORMACIÓN Y CONTACTOS</a:t>
            </a:r>
            <a:endParaRPr lang="es-MX" sz="2000" b="1" dirty="0">
              <a:latin typeface="Calibri" pitchFamily="34" charset="0"/>
              <a:cs typeface="+mn-cs"/>
            </a:endParaRPr>
          </a:p>
        </p:txBody>
      </p:sp>
      <p:sp>
        <p:nvSpPr>
          <p:cNvPr id="54275" name="3 Marcador de número de diapositiva"/>
          <p:cNvSpPr>
            <a:spLocks noGrp="1"/>
          </p:cNvSpPr>
          <p:nvPr>
            <p:ph type="sldNum" sz="quarter" idx="12"/>
          </p:nvPr>
        </p:nvSpPr>
        <p:spPr>
          <a:xfrm>
            <a:off x="9359106" y="6529389"/>
            <a:ext cx="495300" cy="293687"/>
          </a:xfrm>
        </p:spPr>
        <p:txBody>
          <a:bodyPr/>
          <a:lstStyle/>
          <a:p>
            <a:pPr fontAlgn="base">
              <a:spcBef>
                <a:spcPct val="0"/>
              </a:spcBef>
              <a:spcAft>
                <a:spcPct val="0"/>
              </a:spcAft>
              <a:defRPr/>
            </a:pPr>
            <a:fld id="{54CE134A-3803-43EF-9CE3-6E1706713250}" type="slidenum">
              <a:rPr lang="es-ES" sz="1000" b="1" smtClean="0">
                <a:solidFill>
                  <a:schemeClr val="bg1"/>
                </a:solidFill>
                <a:latin typeface="Calibri" pitchFamily="34" charset="0"/>
              </a:rPr>
              <a:pPr fontAlgn="base">
                <a:spcBef>
                  <a:spcPct val="0"/>
                </a:spcBef>
                <a:spcAft>
                  <a:spcPct val="0"/>
                </a:spcAft>
                <a:defRPr/>
              </a:pPr>
              <a:t>7</a:t>
            </a:fld>
            <a:endParaRPr lang="es-ES" sz="1000" b="1" smtClean="0">
              <a:solidFill>
                <a:schemeClr val="bg1"/>
              </a:solidFill>
              <a:latin typeface="Calibri" pitchFamily="34" charset="0"/>
            </a:endParaRPr>
          </a:p>
        </p:txBody>
      </p:sp>
      <p:sp>
        <p:nvSpPr>
          <p:cNvPr id="26" name="3 Marcador de número de diapositiva"/>
          <p:cNvSpPr txBox="1">
            <a:spLocks/>
          </p:cNvSpPr>
          <p:nvPr/>
        </p:nvSpPr>
        <p:spPr bwMode="auto">
          <a:xfrm>
            <a:off x="9441656" y="6572250"/>
            <a:ext cx="495300" cy="293688"/>
          </a:xfrm>
          <a:prstGeom prst="rect">
            <a:avLst/>
          </a:prstGeom>
          <a:noFill/>
          <a:ln w="9525">
            <a:noFill/>
            <a:miter lim="800000"/>
            <a:headEnd/>
            <a:tailEnd/>
          </a:ln>
          <a:effectLst/>
        </p:spPr>
        <p:txBody>
          <a:bodyPr/>
          <a:lstStyle/>
          <a:p>
            <a:pPr algn="r">
              <a:defRPr/>
            </a:pPr>
            <a:fld id="{BC497E84-17BB-42E5-94A6-B0AD7C5F0421}" type="slidenum">
              <a:rPr lang="es-ES" sz="1000">
                <a:solidFill>
                  <a:schemeClr val="tx2"/>
                </a:solidFill>
                <a:latin typeface="Calibri" pitchFamily="34" charset="0"/>
                <a:cs typeface="+mn-cs"/>
              </a:rPr>
              <a:pPr algn="r">
                <a:defRPr/>
              </a:pPr>
              <a:t>7</a:t>
            </a:fld>
            <a:endParaRPr lang="es-ES" sz="1000" dirty="0">
              <a:solidFill>
                <a:schemeClr val="tx2"/>
              </a:solidFill>
              <a:latin typeface="Calibri" pitchFamily="34" charset="0"/>
              <a:cs typeface="+mn-cs"/>
            </a:endParaRPr>
          </a:p>
        </p:txBody>
      </p:sp>
      <p:graphicFrame>
        <p:nvGraphicFramePr>
          <p:cNvPr id="6" name="Group 34"/>
          <p:cNvGraphicFramePr>
            <a:graphicFrameLocks noGrp="1"/>
          </p:cNvGraphicFramePr>
          <p:nvPr>
            <p:extLst>
              <p:ext uri="{D42A27DB-BD31-4B8C-83A1-F6EECF244321}">
                <p14:modId xmlns:p14="http://schemas.microsoft.com/office/powerpoint/2010/main" val="329090242"/>
              </p:ext>
            </p:extLst>
          </p:nvPr>
        </p:nvGraphicFramePr>
        <p:xfrm>
          <a:off x="1198265" y="3356992"/>
          <a:ext cx="7566841" cy="1800200"/>
        </p:xfrm>
        <a:graphic>
          <a:graphicData uri="http://schemas.openxmlformats.org/drawingml/2006/table">
            <a:tbl>
              <a:tblPr>
                <a:effectLst>
                  <a:outerShdw blurRad="50800" dist="38100" dir="2700000" algn="tl" rotWithShape="0">
                    <a:prstClr val="black">
                      <a:alpha val="40000"/>
                    </a:prstClr>
                  </a:outerShdw>
                </a:effectLst>
              </a:tblPr>
              <a:tblGrid>
                <a:gridCol w="3510390"/>
                <a:gridCol w="4056451"/>
              </a:tblGrid>
              <a:tr h="5238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1600" b="1" i="0" u="none" strike="noStrike" cap="none" normalizeH="0" baseline="0" noProof="0" dirty="0" smtClean="0">
                          <a:ln>
                            <a:noFill/>
                          </a:ln>
                          <a:solidFill>
                            <a:schemeClr val="bg1"/>
                          </a:solidFill>
                          <a:effectLst>
                            <a:outerShdw blurRad="38100" dist="38100" dir="2700000" algn="tl">
                              <a:srgbClr val="000000">
                                <a:alpha val="43137"/>
                              </a:srgbClr>
                            </a:outerShdw>
                          </a:effectLst>
                          <a:latin typeface="Calibri" pitchFamily="34" charset="0"/>
                        </a:rPr>
                        <a:t>Jefe de Proyecto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s-PE" sz="1600" b="1" i="0" u="none" strike="noStrike" cap="none" normalizeH="0" baseline="0" noProof="0" dirty="0" smtClean="0">
                          <a:ln>
                            <a:noFill/>
                          </a:ln>
                          <a:solidFill>
                            <a:schemeClr val="bg1"/>
                          </a:solidFill>
                          <a:effectLst>
                            <a:outerShdw blurRad="38100" dist="38100" dir="2700000" algn="tl">
                              <a:srgbClr val="000000">
                                <a:alpha val="43137"/>
                              </a:srgbClr>
                            </a:outerShdw>
                          </a:effectLst>
                          <a:latin typeface="Calibri" pitchFamily="34" charset="0"/>
                        </a:rPr>
                        <a:t>en Temas Eléctricos e Hidrocarburos</a:t>
                      </a:r>
                      <a:endParaRPr kumimoji="0" lang="es-PE" sz="1600" b="1" i="0" u="none" strike="noStrike" kern="1200" cap="none" normalizeH="0" baseline="0" noProof="0" dirty="0" smtClean="0">
                        <a:ln>
                          <a:noFill/>
                        </a:ln>
                        <a:solidFill>
                          <a:schemeClr val="bg1"/>
                        </a:solidFill>
                        <a:effectLst>
                          <a:outerShdw blurRad="38100" dist="38100" dir="2700000" algn="tl">
                            <a:srgbClr val="000000">
                              <a:alpha val="43137"/>
                            </a:srgbClr>
                          </a:outerShdw>
                        </a:effectLst>
                        <a:latin typeface="Calibri" pitchFamily="34" charset="0"/>
                        <a:ea typeface="+mn-ea"/>
                        <a:cs typeface="+mn-cs"/>
                      </a:endParaRPr>
                    </a:p>
                  </a:txBody>
                  <a:tcPr marL="99060" marR="9906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S" sz="1600" b="1" i="0" u="none" strike="noStrike" cap="none" normalizeH="0" baseline="0" dirty="0" smtClean="0">
                          <a:ln>
                            <a:noFill/>
                          </a:ln>
                          <a:solidFill>
                            <a:schemeClr val="bg1"/>
                          </a:solidFill>
                          <a:effectLst>
                            <a:outerShdw blurRad="38100" dist="38100" dir="2700000" algn="tl">
                              <a:srgbClr val="000000">
                                <a:alpha val="43137"/>
                              </a:srgbClr>
                            </a:outerShdw>
                          </a:effectLst>
                          <a:latin typeface="Calibri" pitchFamily="34" charset="0"/>
                        </a:rPr>
                        <a:t>Ing. Aníbal del Águila Acosta</a:t>
                      </a:r>
                      <a:endParaRPr kumimoji="0" lang="es-PE" sz="1600" b="1" i="0" u="none" strike="noStrike" kern="1200" cap="none" normalizeH="0" baseline="0" noProof="0" dirty="0" smtClean="0">
                        <a:ln>
                          <a:noFill/>
                        </a:ln>
                        <a:solidFill>
                          <a:schemeClr val="bg1"/>
                        </a:solidFill>
                        <a:effectLst>
                          <a:outerShdw blurRad="38100" dist="38100" dir="2700000" algn="tl">
                            <a:srgbClr val="000000">
                              <a:alpha val="43137"/>
                            </a:srgbClr>
                          </a:outerShdw>
                        </a:effectLst>
                        <a:latin typeface="Calibri" pitchFamily="34" charset="0"/>
                        <a:ea typeface="+mn-ea"/>
                        <a:cs typeface="+mn-cs"/>
                      </a:endParaRPr>
                    </a:p>
                  </a:txBody>
                  <a:tcPr marL="99060" marR="9906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0000"/>
                    </a:solidFill>
                  </a:tcPr>
                </a:tc>
              </a:tr>
              <a:tr h="525463">
                <a:tc>
                  <a:txBody>
                    <a:bodyPr/>
                    <a:lstStyle/>
                    <a:p>
                      <a:pPr marL="1524000" marR="0" lvl="4" indent="0" algn="r" defTabSz="914400" rtl="0" eaLnBrk="1" fontAlgn="base" latinLnBrk="0" hangingPunct="1">
                        <a:lnSpc>
                          <a:spcPct val="100000"/>
                        </a:lnSpc>
                        <a:spcBef>
                          <a:spcPct val="0"/>
                        </a:spcBef>
                        <a:spcAft>
                          <a:spcPct val="0"/>
                        </a:spcAft>
                        <a:buClrTx/>
                        <a:buSzTx/>
                        <a:buFontTx/>
                        <a:buNone/>
                        <a:tabLst/>
                      </a:pPr>
                      <a:r>
                        <a:rPr kumimoji="0" lang="en-US" sz="1600" b="1" i="0" u="none" strike="noStrike" kern="1200" cap="none" normalizeH="0" baseline="0" dirty="0" smtClean="0">
                          <a:ln>
                            <a:noFill/>
                          </a:ln>
                          <a:solidFill>
                            <a:schemeClr val="tx1"/>
                          </a:solidFill>
                          <a:effectLst/>
                          <a:latin typeface="Calibri" pitchFamily="34" charset="0"/>
                          <a:ea typeface="+mn-ea"/>
                          <a:cs typeface="+mn-cs"/>
                        </a:rPr>
                        <a:t>Teléfono</a:t>
                      </a:r>
                      <a:endParaRPr kumimoji="0" lang="es-ES" sz="1600" b="1" i="0" u="none" strike="noStrike" kern="1200" cap="none" normalizeH="0" baseline="0" dirty="0" smtClean="0">
                        <a:ln>
                          <a:noFill/>
                        </a:ln>
                        <a:solidFill>
                          <a:schemeClr val="tx1"/>
                        </a:solidFill>
                        <a:effectLst/>
                        <a:latin typeface="Calibri" pitchFamily="34" charset="0"/>
                        <a:ea typeface="+mn-ea"/>
                        <a:cs typeface="+mn-cs"/>
                      </a:endParaRPr>
                    </a:p>
                  </a:txBody>
                  <a:tcPr marL="99060" marR="9906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AE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600" b="0" i="0" u="none" strike="noStrike" cap="none" normalizeH="0" baseline="0" dirty="0" smtClean="0">
                          <a:ln>
                            <a:noFill/>
                          </a:ln>
                          <a:solidFill>
                            <a:srgbClr val="000000"/>
                          </a:solidFill>
                          <a:effectLst/>
                          <a:latin typeface="Calibri" pitchFamily="34" charset="0"/>
                        </a:rPr>
                        <a:t>       (51-1) 200-1200 </a:t>
                      </a:r>
                      <a:r>
                        <a:rPr kumimoji="0" lang="en-US" sz="1600" b="0" i="0" u="none" strike="noStrike" cap="none" normalizeH="0" baseline="0" noProof="0" dirty="0" smtClean="0">
                          <a:ln>
                            <a:noFill/>
                          </a:ln>
                          <a:solidFill>
                            <a:srgbClr val="000000"/>
                          </a:solidFill>
                          <a:effectLst/>
                          <a:latin typeface="Calibri" pitchFamily="34" charset="0"/>
                        </a:rPr>
                        <a:t>extension</a:t>
                      </a:r>
                      <a:r>
                        <a:rPr kumimoji="0" lang="es-ES" sz="1600" b="0" i="0" u="none" strike="noStrike" cap="none" normalizeH="0" baseline="0" dirty="0" smtClean="0">
                          <a:ln>
                            <a:noFill/>
                          </a:ln>
                          <a:solidFill>
                            <a:srgbClr val="000000"/>
                          </a:solidFill>
                          <a:effectLst/>
                          <a:latin typeface="Calibri" pitchFamily="34" charset="0"/>
                        </a:rPr>
                        <a:t> 1340</a:t>
                      </a:r>
                      <a:endParaRPr kumimoji="0" lang="es-ES" sz="1600" b="1" i="1" u="none" strike="noStrike" cap="none" normalizeH="0" baseline="0" dirty="0" smtClean="0">
                        <a:ln>
                          <a:noFill/>
                        </a:ln>
                        <a:solidFill>
                          <a:srgbClr val="000000"/>
                        </a:solidFill>
                        <a:effectLst/>
                        <a:latin typeface="Calibri" pitchFamily="34" charset="0"/>
                      </a:endParaRPr>
                    </a:p>
                  </a:txBody>
                  <a:tcPr marL="99060" marR="9906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AEA"/>
                    </a:solidFill>
                  </a:tcPr>
                </a:tc>
              </a:tr>
              <a:tr h="695617">
                <a:tc>
                  <a:txBody>
                    <a:bodyPr/>
                    <a:lstStyle/>
                    <a:p>
                      <a:pPr marL="1828800" marR="0" lvl="4" indent="0" algn="r" defTabSz="914400" rtl="0" eaLnBrk="1" fontAlgn="base" latinLnBrk="0" hangingPunct="1">
                        <a:lnSpc>
                          <a:spcPct val="100000"/>
                        </a:lnSpc>
                        <a:spcBef>
                          <a:spcPct val="0"/>
                        </a:spcBef>
                        <a:spcAft>
                          <a:spcPct val="0"/>
                        </a:spcAft>
                        <a:buClrTx/>
                        <a:buSzTx/>
                        <a:buFontTx/>
                        <a:buNone/>
                        <a:tabLst/>
                      </a:pPr>
                      <a:r>
                        <a:rPr kumimoji="0" lang="es-ES" sz="1600" b="1" i="0" u="none" strike="noStrike" cap="none" normalizeH="0" baseline="0" dirty="0" smtClean="0">
                          <a:ln>
                            <a:noFill/>
                          </a:ln>
                          <a:solidFill>
                            <a:schemeClr val="tx1"/>
                          </a:solidFill>
                          <a:effectLst/>
                          <a:latin typeface="Calibri" pitchFamily="34" charset="0"/>
                        </a:rPr>
                        <a:t>E-mail</a:t>
                      </a:r>
                      <a:endParaRPr kumimoji="0" lang="es-ES" sz="1600" b="1" i="1" u="none" strike="noStrike" cap="none" normalizeH="0" baseline="0" dirty="0" smtClean="0">
                        <a:ln>
                          <a:noFill/>
                        </a:ln>
                        <a:solidFill>
                          <a:schemeClr val="tx1"/>
                        </a:solidFill>
                        <a:effectLst/>
                        <a:latin typeface="Calibri" pitchFamily="34" charset="0"/>
                      </a:endParaRPr>
                    </a:p>
                  </a:txBody>
                  <a:tcPr marL="99060" marR="9906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AE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600" b="0" i="0" u="none" strike="noStrike" cap="none" normalizeH="0" baseline="0" dirty="0" smtClean="0">
                          <a:ln>
                            <a:noFill/>
                          </a:ln>
                          <a:solidFill>
                            <a:schemeClr val="tx1"/>
                          </a:solidFill>
                          <a:effectLst/>
                          <a:latin typeface="Calibri" pitchFamily="34" charset="0"/>
                        </a:rPr>
                        <a:t>        </a:t>
                      </a:r>
                      <a:r>
                        <a:rPr kumimoji="0" lang="es-ES" sz="1600" b="0" i="0" u="none" strike="noStrike" cap="none" normalizeH="0" baseline="0" dirty="0" smtClean="0">
                          <a:ln>
                            <a:noFill/>
                          </a:ln>
                          <a:solidFill>
                            <a:schemeClr val="tx1"/>
                          </a:solidFill>
                          <a:effectLst/>
                          <a:latin typeface="Calibri" pitchFamily="34" charset="0"/>
                          <a:hlinkClick r:id="rId3"/>
                        </a:rPr>
                        <a:t>adelaguila@proinversion.gob.pe</a:t>
                      </a:r>
                      <a:endParaRPr kumimoji="0" lang="es-ES" sz="1600" b="0" i="0" u="none" strike="noStrike" cap="none" normalizeH="0" baseline="0" dirty="0" smtClean="0">
                        <a:ln>
                          <a:noFill/>
                        </a:ln>
                        <a:solidFill>
                          <a:schemeClr val="tx1"/>
                        </a:solidFill>
                        <a:effectLst/>
                        <a:latin typeface="Calibri" pitchFamily="34" charset="0"/>
                      </a:endParaRPr>
                    </a:p>
                    <a:p>
                      <a:pPr marL="361950" marR="0" lvl="0" indent="0" algn="l" defTabSz="914400" rtl="0" eaLnBrk="1" fontAlgn="base" latinLnBrk="0" hangingPunct="1">
                        <a:lnSpc>
                          <a:spcPct val="100000"/>
                        </a:lnSpc>
                        <a:spcBef>
                          <a:spcPct val="0"/>
                        </a:spcBef>
                        <a:spcAft>
                          <a:spcPct val="0"/>
                        </a:spcAft>
                        <a:buClrTx/>
                        <a:buSzTx/>
                        <a:buFontTx/>
                        <a:buNone/>
                        <a:tabLst/>
                      </a:pPr>
                      <a:r>
                        <a:rPr kumimoji="0" lang="es-ES" sz="1600" b="0" i="0" u="sng" strike="noStrike" cap="none" normalizeH="0" baseline="0" dirty="0" smtClean="0">
                          <a:ln>
                            <a:noFill/>
                          </a:ln>
                          <a:solidFill>
                            <a:schemeClr val="tx1"/>
                          </a:solidFill>
                          <a:effectLst/>
                          <a:latin typeface="Calibri" pitchFamily="34" charset="0"/>
                          <a:hlinkClick r:id="rId4"/>
                        </a:rPr>
                        <a:t>whuambachano@proinversion.gob.pe</a:t>
                      </a:r>
                      <a:endParaRPr kumimoji="0" lang="es-ES" sz="1600" b="0" i="0" u="sng" strike="noStrike" cap="none" normalizeH="0" baseline="0" dirty="0" smtClean="0">
                        <a:ln>
                          <a:noFill/>
                        </a:ln>
                        <a:solidFill>
                          <a:schemeClr val="tx1"/>
                        </a:solidFill>
                        <a:effectLst/>
                        <a:latin typeface="Calibri" pitchFamily="34" charset="0"/>
                      </a:endParaRPr>
                    </a:p>
                  </a:txBody>
                  <a:tcPr marL="99060" marR="9906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AEA"/>
                    </a:solidFill>
                  </a:tcPr>
                </a:tc>
              </a:tr>
            </a:tbl>
          </a:graphicData>
        </a:graphic>
      </p:graphicFrame>
      <p:sp>
        <p:nvSpPr>
          <p:cNvPr id="9" name="Text Box 7"/>
          <p:cNvSpPr txBox="1">
            <a:spLocks noChangeArrowheads="1"/>
          </p:cNvSpPr>
          <p:nvPr/>
        </p:nvSpPr>
        <p:spPr bwMode="auto">
          <a:xfrm>
            <a:off x="0" y="116632"/>
            <a:ext cx="6155114" cy="764704"/>
          </a:xfrm>
          <a:prstGeom prst="rect">
            <a:avLst/>
          </a:prstGeom>
          <a:noFill/>
          <a:ln w="9525" algn="ctr">
            <a:noFill/>
            <a:miter lim="800000"/>
            <a:headEnd type="none" w="sm" len="sm"/>
            <a:tailEnd type="none" w="sm" len="sm"/>
          </a:ln>
        </p:spPr>
        <p:txBody>
          <a:bodyPr anchor="ctr"/>
          <a:lstStyle>
            <a:defPPr>
              <a:defRPr lang="es-ES"/>
            </a:defPPr>
            <a:lvl1pPr marL="93663">
              <a:spcBef>
                <a:spcPts val="0"/>
              </a:spcBef>
              <a:spcAft>
                <a:spcPts val="0"/>
              </a:spcAft>
              <a:defRPr sz="2400" b="1">
                <a:solidFill>
                  <a:prstClr val="black"/>
                </a:solidFill>
                <a:latin typeface="+mn-lt"/>
              </a:defRPr>
            </a:lvl1pPr>
          </a:lstStyle>
          <a:p>
            <a:r>
              <a:rPr lang="es-PE" sz="1800" dirty="0" smtClean="0"/>
              <a:t>NUEVA SUBESTACIÓN 220 kV CÓRPAC  y </a:t>
            </a:r>
          </a:p>
          <a:p>
            <a:r>
              <a:rPr lang="es-PE" sz="1800" dirty="0" smtClean="0"/>
              <a:t>LÍNEA </a:t>
            </a:r>
            <a:r>
              <a:rPr lang="es-PE" sz="1800" dirty="0"/>
              <a:t>DE </a:t>
            </a:r>
            <a:r>
              <a:rPr lang="es-PE" sz="1800" dirty="0" smtClean="0"/>
              <a:t>TRANSMISIÓN 220 kV INDUSTRIALES-CÓRPAC</a:t>
            </a:r>
            <a:endParaRPr lang="es-MX" sz="18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srcRect/>
          <a:stretch>
            <a:fillRect/>
          </a:stretch>
        </p:blipFill>
        <p:spPr bwMode="auto">
          <a:xfrm>
            <a:off x="0" y="0"/>
            <a:ext cx="9906000" cy="6858000"/>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Diseño personalizado ingles">
  <a:themeElements>
    <a:clrScheme name="1_Diseño personaliz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iseño personalizado">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iseño personaliz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iseño personaliz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iseño personaliz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iseño personaliz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iseño personaliz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iseño personaliz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iseño personaliz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iseño personaliz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iseño personaliz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iseño personaliz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iseño personaliz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iseño personaliz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3_MODELO">
  <a:themeElements>
    <a:clrScheme name="1_MODEL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MODEL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DEL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MODEL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MODEL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MODEL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MODEL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MODEL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MODEL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MODEL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MODEL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MODEL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MODEL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MODEL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Diseño personalizado">
  <a:themeElements>
    <a:clrScheme name="1_Diseño personaliz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iseño personalizado">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iseño personaliz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iseño personaliz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iseño personaliz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iseño personaliz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iseño personaliz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iseño personaliz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iseño personaliz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iseño personaliz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iseño personaliz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iseño personaliz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iseño personaliz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iseño personaliz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2999</TotalTime>
  <Words>672</Words>
  <Application>Microsoft Office PowerPoint</Application>
  <PresentationFormat>A4 (210 x 297 mm)</PresentationFormat>
  <Paragraphs>165</Paragraphs>
  <Slides>8</Slides>
  <Notes>6</Notes>
  <HiddenSlides>0</HiddenSlides>
  <MMClips>0</MMClips>
  <ScaleCrop>false</ScaleCrop>
  <HeadingPairs>
    <vt:vector size="4" baseType="variant">
      <vt:variant>
        <vt:lpstr>Tema</vt:lpstr>
      </vt:variant>
      <vt:variant>
        <vt:i4>3</vt:i4>
      </vt:variant>
      <vt:variant>
        <vt:lpstr>Títulos de diapositiva</vt:lpstr>
      </vt:variant>
      <vt:variant>
        <vt:i4>8</vt:i4>
      </vt:variant>
    </vt:vector>
  </HeadingPairs>
  <TitlesOfParts>
    <vt:vector size="11" baseType="lpstr">
      <vt:lpstr>Diseño personalizado ingles</vt:lpstr>
      <vt:lpstr>3_MODELO</vt:lpstr>
      <vt:lpstr>1_Diseño personalizado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Marcos Institucional, Operacional, Asociativo y Político/Regulatorio del Perú: Diagnóstico, retos y recomendaciones</dc:title>
  <dc:creator>Gabriela Carbajal</dc:creator>
  <cp:lastModifiedBy>Wendy Huambachano</cp:lastModifiedBy>
  <cp:revision>308</cp:revision>
  <cp:lastPrinted>2013-11-07T20:52:53Z</cp:lastPrinted>
  <dcterms:created xsi:type="dcterms:W3CDTF">2012-04-18T16:50:08Z</dcterms:created>
  <dcterms:modified xsi:type="dcterms:W3CDTF">2014-08-19T16:30:21Z</dcterms:modified>
</cp:coreProperties>
</file>