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75" r:id="rId5"/>
    <p:sldId id="276" r:id="rId6"/>
    <p:sldId id="261" r:id="rId7"/>
    <p:sldId id="267" r:id="rId8"/>
    <p:sldId id="268" r:id="rId9"/>
    <p:sldId id="260" r:id="rId10"/>
    <p:sldId id="269" r:id="rId11"/>
    <p:sldId id="271" r:id="rId12"/>
    <p:sldId id="266" r:id="rId13"/>
    <p:sldId id="272" r:id="rId14"/>
    <p:sldId id="273" r:id="rId15"/>
    <p:sldId id="274" r:id="rId16"/>
  </p:sldIdLst>
  <p:sldSz cx="9144000" cy="6858000" type="screen4x3"/>
  <p:notesSz cx="6797675" cy="98742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BA8B115C-D2D8-44D1-8AB8-BC55E303F0EF}">
          <p14:sldIdLst>
            <p14:sldId id="256"/>
            <p14:sldId id="257"/>
            <p14:sldId id="258"/>
            <p14:sldId id="275"/>
            <p14:sldId id="276"/>
            <p14:sldId id="261"/>
            <p14:sldId id="267"/>
            <p14:sldId id="268"/>
            <p14:sldId id="260"/>
            <p14:sldId id="269"/>
            <p14:sldId id="271"/>
            <p14:sldId id="266"/>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CFA36"/>
    <a:srgbClr val="F0E84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7AA77-2A3C-4330-A92D-87DE50B6DD3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MX"/>
        </a:p>
      </dgm:t>
    </dgm:pt>
    <dgm:pt modelId="{9C176D81-1409-4D79-8D1C-8789150DC83D}">
      <dgm:prSet phldrT="[Texto]" custT="1"/>
      <dgm:spPr/>
      <dgm:t>
        <a:bodyPr vert="vert270"/>
        <a:lstStyle/>
        <a:p>
          <a:r>
            <a:rPr lang="es-PE" sz="2000" b="1" dirty="0" smtClean="0">
              <a:solidFill>
                <a:schemeClr val="bg1"/>
              </a:solidFill>
              <a:latin typeface="Century Gothic" panose="020B0502020202020204" pitchFamily="34" charset="0"/>
              <a:cs typeface="Arial" pitchFamily="34" charset="0"/>
            </a:rPr>
            <a:t>GENERAL OBJECTIVE</a:t>
          </a:r>
        </a:p>
      </dgm:t>
    </dgm:pt>
    <dgm:pt modelId="{398B1476-6254-4E9E-A455-C4E1F9C1E2A1}" type="parTrans" cxnId="{D522C69C-51FC-4872-BF0F-AA76388EDDC9}">
      <dgm:prSet/>
      <dgm:spPr/>
      <dgm:t>
        <a:bodyPr/>
        <a:lstStyle/>
        <a:p>
          <a:endParaRPr lang="es-MX">
            <a:solidFill>
              <a:schemeClr val="bg1"/>
            </a:solidFill>
            <a:latin typeface="Century Gothic" panose="020B0502020202020204" pitchFamily="34" charset="0"/>
          </a:endParaRPr>
        </a:p>
      </dgm:t>
    </dgm:pt>
    <dgm:pt modelId="{5A473AB3-19B2-4680-8775-EA3CB6309EC2}" type="sibTrans" cxnId="{D522C69C-51FC-4872-BF0F-AA76388EDDC9}">
      <dgm:prSet/>
      <dgm:spPr/>
      <dgm:t>
        <a:bodyPr/>
        <a:lstStyle/>
        <a:p>
          <a:endParaRPr lang="es-MX">
            <a:solidFill>
              <a:schemeClr val="bg1"/>
            </a:solidFill>
            <a:latin typeface="Century Gothic" panose="020B0502020202020204" pitchFamily="34" charset="0"/>
          </a:endParaRPr>
        </a:p>
      </dgm:t>
    </dgm:pt>
    <dgm:pt modelId="{54A57A97-6226-4DA9-B430-FDF81155FFE0}">
      <dgm:prSet custT="1"/>
      <dgm:spPr/>
      <dgm:t>
        <a:bodyPr/>
        <a:lstStyle/>
        <a:p>
          <a:pPr algn="just"/>
          <a:r>
            <a:rPr lang="en-US" sz="1800" noProof="0" dirty="0" smtClean="0">
              <a:solidFill>
                <a:schemeClr val="bg1"/>
              </a:solidFill>
              <a:latin typeface="Century Gothic" panose="020B0502020202020204" pitchFamily="34" charset="0"/>
              <a:cs typeface="Arial" pitchFamily="34" charset="0"/>
            </a:rPr>
            <a:t>Provide communications' technological security in 33 prisons in Peru</a:t>
          </a:r>
        </a:p>
      </dgm:t>
    </dgm:pt>
    <dgm:pt modelId="{FDFCF8F6-33DA-460B-A28A-7D1271611DFD}" type="parTrans" cxnId="{0A95418F-7B44-413C-A80C-19744C594F39}">
      <dgm:prSet/>
      <dgm:spPr/>
      <dgm:t>
        <a:bodyPr/>
        <a:lstStyle/>
        <a:p>
          <a:endParaRPr lang="es-MX">
            <a:solidFill>
              <a:schemeClr val="bg1"/>
            </a:solidFill>
            <a:latin typeface="Century Gothic" panose="020B0502020202020204" pitchFamily="34" charset="0"/>
          </a:endParaRPr>
        </a:p>
      </dgm:t>
    </dgm:pt>
    <dgm:pt modelId="{0BC82DAF-E741-42E2-B1CB-0AC01A00A77E}" type="sibTrans" cxnId="{0A95418F-7B44-413C-A80C-19744C594F39}">
      <dgm:prSet/>
      <dgm:spPr/>
      <dgm:t>
        <a:bodyPr/>
        <a:lstStyle/>
        <a:p>
          <a:endParaRPr lang="es-MX">
            <a:solidFill>
              <a:schemeClr val="bg1"/>
            </a:solidFill>
            <a:latin typeface="Century Gothic" panose="020B0502020202020204" pitchFamily="34" charset="0"/>
          </a:endParaRPr>
        </a:p>
      </dgm:t>
    </dgm:pt>
    <dgm:pt modelId="{326A74E0-0C7B-4F57-A7C0-19C3891C919F}" type="pres">
      <dgm:prSet presAssocID="{D2C7AA77-2A3C-4330-A92D-87DE50B6DD3D}" presName="vert0" presStyleCnt="0">
        <dgm:presLayoutVars>
          <dgm:dir/>
          <dgm:animOne val="branch"/>
          <dgm:animLvl val="lvl"/>
        </dgm:presLayoutVars>
      </dgm:prSet>
      <dgm:spPr/>
      <dgm:t>
        <a:bodyPr/>
        <a:lstStyle/>
        <a:p>
          <a:endParaRPr lang="es-MX"/>
        </a:p>
      </dgm:t>
    </dgm:pt>
    <dgm:pt modelId="{1C462BA2-F246-4D54-BF6B-A34051702C18}" type="pres">
      <dgm:prSet presAssocID="{9C176D81-1409-4D79-8D1C-8789150DC83D}" presName="thickLine" presStyleLbl="alignNode1" presStyleIdx="0" presStyleCnt="1"/>
      <dgm:spPr/>
      <dgm:t>
        <a:bodyPr/>
        <a:lstStyle/>
        <a:p>
          <a:endParaRPr lang="es-MX"/>
        </a:p>
      </dgm:t>
    </dgm:pt>
    <dgm:pt modelId="{836E8008-4ED3-4F52-B24A-60F3C51F1739}" type="pres">
      <dgm:prSet presAssocID="{9C176D81-1409-4D79-8D1C-8789150DC83D}" presName="horz1" presStyleCnt="0"/>
      <dgm:spPr/>
      <dgm:t>
        <a:bodyPr/>
        <a:lstStyle/>
        <a:p>
          <a:endParaRPr lang="es-MX"/>
        </a:p>
      </dgm:t>
    </dgm:pt>
    <dgm:pt modelId="{2E7FCA1D-E814-4F95-B9EB-FEBE9FC74451}" type="pres">
      <dgm:prSet presAssocID="{9C176D81-1409-4D79-8D1C-8789150DC83D}" presName="tx1" presStyleLbl="revTx" presStyleIdx="0" presStyleCnt="2"/>
      <dgm:spPr/>
      <dgm:t>
        <a:bodyPr/>
        <a:lstStyle/>
        <a:p>
          <a:endParaRPr lang="es-MX"/>
        </a:p>
      </dgm:t>
    </dgm:pt>
    <dgm:pt modelId="{0D9578C2-E461-4D87-93AD-1DB5A7EA9187}" type="pres">
      <dgm:prSet presAssocID="{9C176D81-1409-4D79-8D1C-8789150DC83D}" presName="vert1" presStyleCnt="0"/>
      <dgm:spPr/>
      <dgm:t>
        <a:bodyPr/>
        <a:lstStyle/>
        <a:p>
          <a:endParaRPr lang="es-MX"/>
        </a:p>
      </dgm:t>
    </dgm:pt>
    <dgm:pt modelId="{0E390215-F5B1-4561-8F7D-A8A45750FF28}" type="pres">
      <dgm:prSet presAssocID="{54A57A97-6226-4DA9-B430-FDF81155FFE0}" presName="vertSpace2a" presStyleCnt="0"/>
      <dgm:spPr/>
      <dgm:t>
        <a:bodyPr/>
        <a:lstStyle/>
        <a:p>
          <a:endParaRPr lang="es-MX"/>
        </a:p>
      </dgm:t>
    </dgm:pt>
    <dgm:pt modelId="{1940D1E1-8D3B-46E4-BFB6-FD42E0D1306F}" type="pres">
      <dgm:prSet presAssocID="{54A57A97-6226-4DA9-B430-FDF81155FFE0}" presName="horz2" presStyleCnt="0"/>
      <dgm:spPr/>
      <dgm:t>
        <a:bodyPr/>
        <a:lstStyle/>
        <a:p>
          <a:endParaRPr lang="es-MX"/>
        </a:p>
      </dgm:t>
    </dgm:pt>
    <dgm:pt modelId="{9B8491EE-5F0D-4DA8-9007-2FC16ECF6E3D}" type="pres">
      <dgm:prSet presAssocID="{54A57A97-6226-4DA9-B430-FDF81155FFE0}" presName="horzSpace2" presStyleCnt="0"/>
      <dgm:spPr/>
      <dgm:t>
        <a:bodyPr/>
        <a:lstStyle/>
        <a:p>
          <a:endParaRPr lang="es-MX"/>
        </a:p>
      </dgm:t>
    </dgm:pt>
    <dgm:pt modelId="{38574C82-A589-42D3-9410-FECD9B07634E}" type="pres">
      <dgm:prSet presAssocID="{54A57A97-6226-4DA9-B430-FDF81155FFE0}" presName="tx2" presStyleLbl="revTx" presStyleIdx="1" presStyleCnt="2"/>
      <dgm:spPr/>
      <dgm:t>
        <a:bodyPr/>
        <a:lstStyle/>
        <a:p>
          <a:endParaRPr lang="es-MX"/>
        </a:p>
      </dgm:t>
    </dgm:pt>
    <dgm:pt modelId="{E2AE95A9-59A6-4C06-A415-52EDA9941B4E}" type="pres">
      <dgm:prSet presAssocID="{54A57A97-6226-4DA9-B430-FDF81155FFE0}" presName="vert2" presStyleCnt="0"/>
      <dgm:spPr/>
      <dgm:t>
        <a:bodyPr/>
        <a:lstStyle/>
        <a:p>
          <a:endParaRPr lang="es-MX"/>
        </a:p>
      </dgm:t>
    </dgm:pt>
    <dgm:pt modelId="{8835D8F3-FEA0-4435-8655-626A387D3C3C}" type="pres">
      <dgm:prSet presAssocID="{54A57A97-6226-4DA9-B430-FDF81155FFE0}" presName="thinLine2b" presStyleLbl="callout" presStyleIdx="0" presStyleCnt="1" custLinFactY="100000" custLinFactNeighborY="138857"/>
      <dgm:spPr/>
      <dgm:t>
        <a:bodyPr/>
        <a:lstStyle/>
        <a:p>
          <a:endParaRPr lang="es-MX"/>
        </a:p>
      </dgm:t>
    </dgm:pt>
    <dgm:pt modelId="{8B811F6C-E7E4-4B3A-B309-D9FD875E97B7}" type="pres">
      <dgm:prSet presAssocID="{54A57A97-6226-4DA9-B430-FDF81155FFE0}" presName="vertSpace2b" presStyleCnt="0"/>
      <dgm:spPr/>
      <dgm:t>
        <a:bodyPr/>
        <a:lstStyle/>
        <a:p>
          <a:endParaRPr lang="es-MX"/>
        </a:p>
      </dgm:t>
    </dgm:pt>
  </dgm:ptLst>
  <dgm:cxnLst>
    <dgm:cxn modelId="{0A95418F-7B44-413C-A80C-19744C594F39}" srcId="{9C176D81-1409-4D79-8D1C-8789150DC83D}" destId="{54A57A97-6226-4DA9-B430-FDF81155FFE0}" srcOrd="0" destOrd="0" parTransId="{FDFCF8F6-33DA-460B-A28A-7D1271611DFD}" sibTransId="{0BC82DAF-E741-42E2-B1CB-0AC01A00A77E}"/>
    <dgm:cxn modelId="{D522C69C-51FC-4872-BF0F-AA76388EDDC9}" srcId="{D2C7AA77-2A3C-4330-A92D-87DE50B6DD3D}" destId="{9C176D81-1409-4D79-8D1C-8789150DC83D}" srcOrd="0" destOrd="0" parTransId="{398B1476-6254-4E9E-A455-C4E1F9C1E2A1}" sibTransId="{5A473AB3-19B2-4680-8775-EA3CB6309EC2}"/>
    <dgm:cxn modelId="{C26B251E-17B2-4D34-BD39-9BE402143E98}" type="presOf" srcId="{D2C7AA77-2A3C-4330-A92D-87DE50B6DD3D}" destId="{326A74E0-0C7B-4F57-A7C0-19C3891C919F}" srcOrd="0" destOrd="0" presId="urn:microsoft.com/office/officeart/2008/layout/LinedList"/>
    <dgm:cxn modelId="{35C42CAB-6755-479D-832D-27EF5B3DF43C}" type="presOf" srcId="{54A57A97-6226-4DA9-B430-FDF81155FFE0}" destId="{38574C82-A589-42D3-9410-FECD9B07634E}" srcOrd="0" destOrd="0" presId="urn:microsoft.com/office/officeart/2008/layout/LinedList"/>
    <dgm:cxn modelId="{3EBF5DD9-6DBA-43C4-90DC-07ECB2DB92E1}" type="presOf" srcId="{9C176D81-1409-4D79-8D1C-8789150DC83D}" destId="{2E7FCA1D-E814-4F95-B9EB-FEBE9FC74451}" srcOrd="0" destOrd="0" presId="urn:microsoft.com/office/officeart/2008/layout/LinedList"/>
    <dgm:cxn modelId="{471DAD9B-2DBD-44C4-A6E0-256D21D41256}" type="presParOf" srcId="{326A74E0-0C7B-4F57-A7C0-19C3891C919F}" destId="{1C462BA2-F246-4D54-BF6B-A34051702C18}" srcOrd="0" destOrd="0" presId="urn:microsoft.com/office/officeart/2008/layout/LinedList"/>
    <dgm:cxn modelId="{7245E7D4-10D2-4BFF-9E64-AA9367B53356}" type="presParOf" srcId="{326A74E0-0C7B-4F57-A7C0-19C3891C919F}" destId="{836E8008-4ED3-4F52-B24A-60F3C51F1739}" srcOrd="1" destOrd="0" presId="urn:microsoft.com/office/officeart/2008/layout/LinedList"/>
    <dgm:cxn modelId="{24FE7D05-F555-454E-A170-41E099F6750D}" type="presParOf" srcId="{836E8008-4ED3-4F52-B24A-60F3C51F1739}" destId="{2E7FCA1D-E814-4F95-B9EB-FEBE9FC74451}" srcOrd="0" destOrd="0" presId="urn:microsoft.com/office/officeart/2008/layout/LinedList"/>
    <dgm:cxn modelId="{9B236125-EEE5-41D9-A247-A91E8631B526}" type="presParOf" srcId="{836E8008-4ED3-4F52-B24A-60F3C51F1739}" destId="{0D9578C2-E461-4D87-93AD-1DB5A7EA9187}" srcOrd="1" destOrd="0" presId="urn:microsoft.com/office/officeart/2008/layout/LinedList"/>
    <dgm:cxn modelId="{52DD97DE-74A4-450D-B459-80DF279FD940}" type="presParOf" srcId="{0D9578C2-E461-4D87-93AD-1DB5A7EA9187}" destId="{0E390215-F5B1-4561-8F7D-A8A45750FF28}" srcOrd="0" destOrd="0" presId="urn:microsoft.com/office/officeart/2008/layout/LinedList"/>
    <dgm:cxn modelId="{D4626381-DAA5-4BEF-B78F-C402BC90E8CF}" type="presParOf" srcId="{0D9578C2-E461-4D87-93AD-1DB5A7EA9187}" destId="{1940D1E1-8D3B-46E4-BFB6-FD42E0D1306F}" srcOrd="1" destOrd="0" presId="urn:microsoft.com/office/officeart/2008/layout/LinedList"/>
    <dgm:cxn modelId="{CBAAE527-2A22-4D7C-9902-5E647DDBC292}" type="presParOf" srcId="{1940D1E1-8D3B-46E4-BFB6-FD42E0D1306F}" destId="{9B8491EE-5F0D-4DA8-9007-2FC16ECF6E3D}" srcOrd="0" destOrd="0" presId="urn:microsoft.com/office/officeart/2008/layout/LinedList"/>
    <dgm:cxn modelId="{74C553A2-6DC8-433B-BA65-4688F6304345}" type="presParOf" srcId="{1940D1E1-8D3B-46E4-BFB6-FD42E0D1306F}" destId="{38574C82-A589-42D3-9410-FECD9B07634E}" srcOrd="1" destOrd="0" presId="urn:microsoft.com/office/officeart/2008/layout/LinedList"/>
    <dgm:cxn modelId="{9779900F-BD19-4115-89FD-5ABA0C1E2650}" type="presParOf" srcId="{1940D1E1-8D3B-46E4-BFB6-FD42E0D1306F}" destId="{E2AE95A9-59A6-4C06-A415-52EDA9941B4E}" srcOrd="2" destOrd="0" presId="urn:microsoft.com/office/officeart/2008/layout/LinedList"/>
    <dgm:cxn modelId="{DC140ECE-7B09-4CCC-8F62-4AA7EB983F91}" type="presParOf" srcId="{0D9578C2-E461-4D87-93AD-1DB5A7EA9187}" destId="{8835D8F3-FEA0-4435-8655-626A387D3C3C}" srcOrd="2" destOrd="0" presId="urn:microsoft.com/office/officeart/2008/layout/LinedList"/>
    <dgm:cxn modelId="{46146EA9-BC56-4F0E-A3C1-D1E64CBB21C8}" type="presParOf" srcId="{0D9578C2-E461-4D87-93AD-1DB5A7EA9187}" destId="{8B811F6C-E7E4-4B3A-B309-D9FD875E97B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B6CF4-0123-423C-9D38-F9B7D958042F}"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MX"/>
        </a:p>
      </dgm:t>
    </dgm:pt>
    <dgm:pt modelId="{FE8076E3-A639-45D7-93A1-8E17CBB90D4F}">
      <dgm:prSet custT="1"/>
      <dgm:spPr/>
      <dgm:t>
        <a:bodyPr vert="vert270"/>
        <a:lstStyle/>
        <a:p>
          <a:r>
            <a:rPr lang="es-PE" sz="1800" b="1" dirty="0" smtClean="0">
              <a:solidFill>
                <a:schemeClr val="bg1"/>
              </a:solidFill>
              <a:latin typeface="Century Gothic" panose="020B0502020202020204" pitchFamily="34" charset="0"/>
              <a:cs typeface="Arial" pitchFamily="34" charset="0"/>
            </a:rPr>
            <a:t>SPECIFIC OBJETCIVES</a:t>
          </a:r>
          <a:endParaRPr lang="es-MX" sz="1800" dirty="0">
            <a:solidFill>
              <a:schemeClr val="bg1"/>
            </a:solidFill>
          </a:endParaRPr>
        </a:p>
      </dgm:t>
    </dgm:pt>
    <dgm:pt modelId="{1E0D6BA4-D921-4B4D-9066-D2ECF66021F1}" type="parTrans" cxnId="{1B1794B6-F259-42EE-9494-8EF9E0737AB2}">
      <dgm:prSet/>
      <dgm:spPr/>
      <dgm:t>
        <a:bodyPr/>
        <a:lstStyle/>
        <a:p>
          <a:endParaRPr lang="es-MX"/>
        </a:p>
      </dgm:t>
    </dgm:pt>
    <dgm:pt modelId="{A778DEA7-CF64-4966-835D-23E8F8CA38B1}" type="sibTrans" cxnId="{1B1794B6-F259-42EE-9494-8EF9E0737AB2}">
      <dgm:prSet/>
      <dgm:spPr/>
      <dgm:t>
        <a:bodyPr/>
        <a:lstStyle/>
        <a:p>
          <a:endParaRPr lang="es-MX"/>
        </a:p>
      </dgm:t>
    </dgm:pt>
    <dgm:pt modelId="{701BE4E9-E2EB-4963-BA17-FCB209996062}">
      <dgm:prSet custT="1"/>
      <dgm:spPr/>
      <dgm:t>
        <a:bodyPr/>
        <a:lstStyle/>
        <a:p>
          <a:pPr algn="just"/>
          <a:r>
            <a:rPr lang="en-US" sz="1500" noProof="0" dirty="0" smtClean="0">
              <a:solidFill>
                <a:schemeClr val="bg1"/>
              </a:solidFill>
              <a:latin typeface="Century Gothic" panose="020B0502020202020204" pitchFamily="34" charset="0"/>
              <a:cs typeface="Arial" pitchFamily="34" charset="0"/>
            </a:rPr>
            <a:t>Prevent that prisons will be origin of extortion trough phone calls to citizens, national or foreigners authorities resident in Peru.</a:t>
          </a:r>
        </a:p>
        <a:p>
          <a:pPr algn="just"/>
          <a:endParaRPr lang="en-US" sz="500" noProof="0" dirty="0" smtClean="0">
            <a:solidFill>
              <a:schemeClr val="bg1"/>
            </a:solidFill>
            <a:latin typeface="Century Gothic" panose="020B0502020202020204" pitchFamily="34" charset="0"/>
            <a:cs typeface="Arial" pitchFamily="34" charset="0"/>
          </a:endParaRPr>
        </a:p>
        <a:p>
          <a:pPr algn="just"/>
          <a:r>
            <a:rPr lang="en-US" sz="1500" noProof="0" dirty="0" smtClean="0">
              <a:solidFill>
                <a:schemeClr val="bg1"/>
              </a:solidFill>
              <a:latin typeface="Century Gothic" panose="020B0502020202020204" pitchFamily="34" charset="0"/>
              <a:cs typeface="Arial" pitchFamily="34" charset="0"/>
            </a:rPr>
            <a:t>To preserve and guarantee the right of inmates to communicate.</a:t>
          </a:r>
        </a:p>
      </dgm:t>
    </dgm:pt>
    <dgm:pt modelId="{FABFF271-10F6-42DD-9362-91B4DCC7B8D9}" type="parTrans" cxnId="{D66BFDA3-E38C-4685-8217-D87B3B11E055}">
      <dgm:prSet/>
      <dgm:spPr/>
      <dgm:t>
        <a:bodyPr/>
        <a:lstStyle/>
        <a:p>
          <a:endParaRPr lang="es-MX"/>
        </a:p>
      </dgm:t>
    </dgm:pt>
    <dgm:pt modelId="{8E0C8CD7-F9C5-4F9A-8B68-5869A059666C}" type="sibTrans" cxnId="{D66BFDA3-E38C-4685-8217-D87B3B11E055}">
      <dgm:prSet/>
      <dgm:spPr/>
      <dgm:t>
        <a:bodyPr/>
        <a:lstStyle/>
        <a:p>
          <a:endParaRPr lang="es-MX"/>
        </a:p>
      </dgm:t>
    </dgm:pt>
    <dgm:pt modelId="{A6669A9C-A880-44DE-94B1-B4F6EC9B74FF}" type="pres">
      <dgm:prSet presAssocID="{5CFB6CF4-0123-423C-9D38-F9B7D958042F}" presName="vert0" presStyleCnt="0">
        <dgm:presLayoutVars>
          <dgm:dir/>
          <dgm:animOne val="branch"/>
          <dgm:animLvl val="lvl"/>
        </dgm:presLayoutVars>
      </dgm:prSet>
      <dgm:spPr/>
      <dgm:t>
        <a:bodyPr/>
        <a:lstStyle/>
        <a:p>
          <a:endParaRPr lang="es-MX"/>
        </a:p>
      </dgm:t>
    </dgm:pt>
    <dgm:pt modelId="{94539129-3A14-4121-8804-7B5B8B2C66BD}" type="pres">
      <dgm:prSet presAssocID="{FE8076E3-A639-45D7-93A1-8E17CBB90D4F}" presName="thickLine" presStyleLbl="alignNode1" presStyleIdx="0" presStyleCnt="1" custLinFactNeighborY="-621"/>
      <dgm:spPr/>
    </dgm:pt>
    <dgm:pt modelId="{9AC0922B-7EB9-42E8-A258-E168A24C3846}" type="pres">
      <dgm:prSet presAssocID="{FE8076E3-A639-45D7-93A1-8E17CBB90D4F}" presName="horz1" presStyleCnt="0"/>
      <dgm:spPr/>
    </dgm:pt>
    <dgm:pt modelId="{457DD765-9A90-4737-9AD5-F8704442B7BC}" type="pres">
      <dgm:prSet presAssocID="{FE8076E3-A639-45D7-93A1-8E17CBB90D4F}" presName="tx1" presStyleLbl="revTx" presStyleIdx="0" presStyleCnt="2"/>
      <dgm:spPr/>
      <dgm:t>
        <a:bodyPr/>
        <a:lstStyle/>
        <a:p>
          <a:endParaRPr lang="es-MX"/>
        </a:p>
      </dgm:t>
    </dgm:pt>
    <dgm:pt modelId="{6FC3F396-1B06-4934-9BF3-DF800B047B03}" type="pres">
      <dgm:prSet presAssocID="{FE8076E3-A639-45D7-93A1-8E17CBB90D4F}" presName="vert1" presStyleCnt="0"/>
      <dgm:spPr/>
    </dgm:pt>
    <dgm:pt modelId="{72F0209D-36E9-4E5D-AFCB-1855673A5CBA}" type="pres">
      <dgm:prSet presAssocID="{701BE4E9-E2EB-4963-BA17-FCB209996062}" presName="vertSpace2a" presStyleCnt="0"/>
      <dgm:spPr/>
    </dgm:pt>
    <dgm:pt modelId="{381CA8D3-6B55-479D-9E23-B704DD830F9D}" type="pres">
      <dgm:prSet presAssocID="{701BE4E9-E2EB-4963-BA17-FCB209996062}" presName="horz2" presStyleCnt="0"/>
      <dgm:spPr/>
    </dgm:pt>
    <dgm:pt modelId="{7BB91B45-5764-4EA0-8566-ACECCC6F84F3}" type="pres">
      <dgm:prSet presAssocID="{701BE4E9-E2EB-4963-BA17-FCB209996062}" presName="horzSpace2" presStyleCnt="0"/>
      <dgm:spPr/>
    </dgm:pt>
    <dgm:pt modelId="{E20E837E-3F01-460D-92A1-D7A8411E71C0}" type="pres">
      <dgm:prSet presAssocID="{701BE4E9-E2EB-4963-BA17-FCB209996062}" presName="tx2" presStyleLbl="revTx" presStyleIdx="1" presStyleCnt="2"/>
      <dgm:spPr/>
      <dgm:t>
        <a:bodyPr/>
        <a:lstStyle/>
        <a:p>
          <a:endParaRPr lang="es-MX"/>
        </a:p>
      </dgm:t>
    </dgm:pt>
    <dgm:pt modelId="{57770A66-E9DF-4018-AE10-7D3B67BA6328}" type="pres">
      <dgm:prSet presAssocID="{701BE4E9-E2EB-4963-BA17-FCB209996062}" presName="vert2" presStyleCnt="0"/>
      <dgm:spPr/>
    </dgm:pt>
    <dgm:pt modelId="{A6F35C98-7D82-4162-AECF-029B4A56B42E}" type="pres">
      <dgm:prSet presAssocID="{701BE4E9-E2EB-4963-BA17-FCB209996062}" presName="thinLine2b" presStyleLbl="callout" presStyleIdx="0" presStyleCnt="1"/>
      <dgm:spPr/>
    </dgm:pt>
    <dgm:pt modelId="{A0672DE7-9A31-44FF-8473-90995F8711FF}" type="pres">
      <dgm:prSet presAssocID="{701BE4E9-E2EB-4963-BA17-FCB209996062}" presName="vertSpace2b" presStyleCnt="0"/>
      <dgm:spPr/>
    </dgm:pt>
  </dgm:ptLst>
  <dgm:cxnLst>
    <dgm:cxn modelId="{82F8F747-CD02-4C47-B6E1-040F6991A5DE}" type="presOf" srcId="{701BE4E9-E2EB-4963-BA17-FCB209996062}" destId="{E20E837E-3F01-460D-92A1-D7A8411E71C0}" srcOrd="0" destOrd="0" presId="urn:microsoft.com/office/officeart/2008/layout/LinedList"/>
    <dgm:cxn modelId="{D66BFDA3-E38C-4685-8217-D87B3B11E055}" srcId="{FE8076E3-A639-45D7-93A1-8E17CBB90D4F}" destId="{701BE4E9-E2EB-4963-BA17-FCB209996062}" srcOrd="0" destOrd="0" parTransId="{FABFF271-10F6-42DD-9362-91B4DCC7B8D9}" sibTransId="{8E0C8CD7-F9C5-4F9A-8B68-5869A059666C}"/>
    <dgm:cxn modelId="{1B1794B6-F259-42EE-9494-8EF9E0737AB2}" srcId="{5CFB6CF4-0123-423C-9D38-F9B7D958042F}" destId="{FE8076E3-A639-45D7-93A1-8E17CBB90D4F}" srcOrd="0" destOrd="0" parTransId="{1E0D6BA4-D921-4B4D-9066-D2ECF66021F1}" sibTransId="{A778DEA7-CF64-4966-835D-23E8F8CA38B1}"/>
    <dgm:cxn modelId="{3B1F7AC2-D3B4-4A00-8D73-949686101109}" type="presOf" srcId="{5CFB6CF4-0123-423C-9D38-F9B7D958042F}" destId="{A6669A9C-A880-44DE-94B1-B4F6EC9B74FF}" srcOrd="0" destOrd="0" presId="urn:microsoft.com/office/officeart/2008/layout/LinedList"/>
    <dgm:cxn modelId="{33B41498-A0A8-4536-92D4-114280E22438}" type="presOf" srcId="{FE8076E3-A639-45D7-93A1-8E17CBB90D4F}" destId="{457DD765-9A90-4737-9AD5-F8704442B7BC}" srcOrd="0" destOrd="0" presId="urn:microsoft.com/office/officeart/2008/layout/LinedList"/>
    <dgm:cxn modelId="{8ADEF51A-920F-4774-9A42-5CD18E87CDE3}" type="presParOf" srcId="{A6669A9C-A880-44DE-94B1-B4F6EC9B74FF}" destId="{94539129-3A14-4121-8804-7B5B8B2C66BD}" srcOrd="0" destOrd="0" presId="urn:microsoft.com/office/officeart/2008/layout/LinedList"/>
    <dgm:cxn modelId="{D1B02155-8334-4287-A217-1ADEA429CB35}" type="presParOf" srcId="{A6669A9C-A880-44DE-94B1-B4F6EC9B74FF}" destId="{9AC0922B-7EB9-42E8-A258-E168A24C3846}" srcOrd="1" destOrd="0" presId="urn:microsoft.com/office/officeart/2008/layout/LinedList"/>
    <dgm:cxn modelId="{BB1E1538-FC56-433A-9958-3FE48CC1C797}" type="presParOf" srcId="{9AC0922B-7EB9-42E8-A258-E168A24C3846}" destId="{457DD765-9A90-4737-9AD5-F8704442B7BC}" srcOrd="0" destOrd="0" presId="urn:microsoft.com/office/officeart/2008/layout/LinedList"/>
    <dgm:cxn modelId="{58FEFF5C-75D6-4BFE-B8F1-A80A9D67231D}" type="presParOf" srcId="{9AC0922B-7EB9-42E8-A258-E168A24C3846}" destId="{6FC3F396-1B06-4934-9BF3-DF800B047B03}" srcOrd="1" destOrd="0" presId="urn:microsoft.com/office/officeart/2008/layout/LinedList"/>
    <dgm:cxn modelId="{7314C5AF-EC70-405D-A041-9FC5CB7B0069}" type="presParOf" srcId="{6FC3F396-1B06-4934-9BF3-DF800B047B03}" destId="{72F0209D-36E9-4E5D-AFCB-1855673A5CBA}" srcOrd="0" destOrd="0" presId="urn:microsoft.com/office/officeart/2008/layout/LinedList"/>
    <dgm:cxn modelId="{1B72A9DF-7EE0-4FFE-BCCA-D24A709F20C8}" type="presParOf" srcId="{6FC3F396-1B06-4934-9BF3-DF800B047B03}" destId="{381CA8D3-6B55-479D-9E23-B704DD830F9D}" srcOrd="1" destOrd="0" presId="urn:microsoft.com/office/officeart/2008/layout/LinedList"/>
    <dgm:cxn modelId="{CF4CF979-06C0-4F64-9577-248773BCB6CA}" type="presParOf" srcId="{381CA8D3-6B55-479D-9E23-B704DD830F9D}" destId="{7BB91B45-5764-4EA0-8566-ACECCC6F84F3}" srcOrd="0" destOrd="0" presId="urn:microsoft.com/office/officeart/2008/layout/LinedList"/>
    <dgm:cxn modelId="{B00F4179-78A4-439C-9FDD-ABC4C6A4BDEE}" type="presParOf" srcId="{381CA8D3-6B55-479D-9E23-B704DD830F9D}" destId="{E20E837E-3F01-460D-92A1-D7A8411E71C0}" srcOrd="1" destOrd="0" presId="urn:microsoft.com/office/officeart/2008/layout/LinedList"/>
    <dgm:cxn modelId="{57DAF4A4-BBCB-4F55-8221-3021153EA51F}" type="presParOf" srcId="{381CA8D3-6B55-479D-9E23-B704DD830F9D}" destId="{57770A66-E9DF-4018-AE10-7D3B67BA6328}" srcOrd="2" destOrd="0" presId="urn:microsoft.com/office/officeart/2008/layout/LinedList"/>
    <dgm:cxn modelId="{DE599FD1-53D1-45D7-9700-94C26E98AC7D}" type="presParOf" srcId="{6FC3F396-1B06-4934-9BF3-DF800B047B03}" destId="{A6F35C98-7D82-4162-AECF-029B4A56B42E}" srcOrd="2" destOrd="0" presId="urn:microsoft.com/office/officeart/2008/layout/LinedList"/>
    <dgm:cxn modelId="{B283C12A-E802-4C6D-8EF2-FAD56C2135EC}" type="presParOf" srcId="{6FC3F396-1B06-4934-9BF3-DF800B047B03}" destId="{A0672DE7-9A31-44FF-8473-90995F8711FF}"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C6A83-9FC4-4CF4-994B-0137090AEB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08569F41-D64C-4391-A7FC-DAD065BD3692}">
      <dgm:prSet phldrT="[Texto]" custT="1"/>
      <dgm:spPr/>
      <dgm:t>
        <a:bodyPr/>
        <a:lstStyle/>
        <a:p>
          <a:r>
            <a:rPr lang="en-US" sz="1600" b="1" i="0" noProof="0" dirty="0" smtClean="0">
              <a:latin typeface="Century Gothic" panose="020B0502020202020204" pitchFamily="34" charset="0"/>
            </a:rPr>
            <a:t>Block or Inhibit radio electric signal of:</a:t>
          </a:r>
          <a:endParaRPr lang="es-PE" sz="1600" b="1" i="0" dirty="0" smtClean="0">
            <a:latin typeface="Century Gothic" panose="020B0502020202020204" pitchFamily="34" charset="0"/>
          </a:endParaRPr>
        </a:p>
      </dgm:t>
    </dgm:pt>
    <dgm:pt modelId="{C658A1BC-B26C-474D-BC45-92A89928F24B}" type="parTrans" cxnId="{D5A318A9-BD86-42E4-B368-D8996DDC524C}">
      <dgm:prSet/>
      <dgm:spPr/>
      <dgm:t>
        <a:bodyPr/>
        <a:lstStyle/>
        <a:p>
          <a:pPr algn="just"/>
          <a:endParaRPr lang="es-PE" sz="1600" b="0">
            <a:latin typeface="Century Gothic" panose="020B0502020202020204" pitchFamily="34" charset="0"/>
          </a:endParaRPr>
        </a:p>
      </dgm:t>
    </dgm:pt>
    <dgm:pt modelId="{264A0545-CBEC-4678-A62C-D1EE71692D7F}" type="sibTrans" cxnId="{D5A318A9-BD86-42E4-B368-D8996DDC524C}">
      <dgm:prSet/>
      <dgm:spPr/>
      <dgm:t>
        <a:bodyPr/>
        <a:lstStyle/>
        <a:p>
          <a:pPr algn="just"/>
          <a:endParaRPr lang="es-PE" sz="1600" b="0">
            <a:latin typeface="Century Gothic" panose="020B0502020202020204" pitchFamily="34" charset="0"/>
          </a:endParaRPr>
        </a:p>
      </dgm:t>
    </dgm:pt>
    <dgm:pt modelId="{0C0B3815-2705-438D-9777-230E8C15C2BC}">
      <dgm:prSet phldrT="[Texto]" custT="1"/>
      <dgm:spPr/>
      <dgm:t>
        <a:bodyPr/>
        <a:lstStyle/>
        <a:p>
          <a:pPr algn="just"/>
          <a:r>
            <a:rPr lang="en-US" sz="1600" b="0" i="0" noProof="0" dirty="0" smtClean="0">
              <a:latin typeface="Century Gothic" panose="020B0502020202020204" pitchFamily="34" charset="0"/>
            </a:rPr>
            <a:t>(</a:t>
          </a:r>
          <a:r>
            <a:rPr lang="en-US" sz="1600" b="0" i="0" noProof="0" dirty="0" err="1" smtClean="0">
              <a:latin typeface="Century Gothic" panose="020B0502020202020204" pitchFamily="34" charset="0"/>
            </a:rPr>
            <a:t>i</a:t>
          </a:r>
          <a:r>
            <a:rPr lang="en-US" sz="1600" b="0" i="0" noProof="0" dirty="0" smtClean="0">
              <a:latin typeface="Century Gothic" panose="020B0502020202020204" pitchFamily="34" charset="0"/>
            </a:rPr>
            <a:t>) Mobile Cellular Telephony, Personal Communications Services (PCS) and Automatic Multi-Channel Selection (</a:t>
          </a:r>
          <a:r>
            <a:rPr lang="en-US" sz="1600" b="0" i="0" noProof="0" dirty="0" err="1" smtClean="0">
              <a:latin typeface="Century Gothic" panose="020B0502020202020204" pitchFamily="34" charset="0"/>
            </a:rPr>
            <a:t>Trunking</a:t>
          </a:r>
          <a:r>
            <a:rPr lang="en-US" sz="1600" b="0" i="0" noProof="0" dirty="0" smtClean="0">
              <a:latin typeface="Century Gothic" panose="020B0502020202020204" pitchFamily="34" charset="0"/>
            </a:rPr>
            <a:t>)</a:t>
          </a:r>
          <a:endParaRPr lang="es-PE" sz="1600" b="0" i="0" dirty="0" smtClean="0">
            <a:latin typeface="Century Gothic" panose="020B0502020202020204" pitchFamily="34" charset="0"/>
          </a:endParaRPr>
        </a:p>
      </dgm:t>
    </dgm:pt>
    <dgm:pt modelId="{0471F57B-B740-4E30-819C-3EF85EF9A36F}" type="parTrans" cxnId="{FA20A52D-AFF1-4943-B2E8-46ABC7520032}">
      <dgm:prSet/>
      <dgm:spPr/>
      <dgm:t>
        <a:bodyPr/>
        <a:lstStyle/>
        <a:p>
          <a:endParaRPr lang="es-PE" sz="1600" b="0">
            <a:latin typeface="Century Gothic" panose="020B0502020202020204" pitchFamily="34" charset="0"/>
          </a:endParaRPr>
        </a:p>
      </dgm:t>
    </dgm:pt>
    <dgm:pt modelId="{91C35D67-3CC7-4286-B022-03F8FEC0AAB8}" type="sibTrans" cxnId="{FA20A52D-AFF1-4943-B2E8-46ABC7520032}">
      <dgm:prSet/>
      <dgm:spPr/>
      <dgm:t>
        <a:bodyPr/>
        <a:lstStyle/>
        <a:p>
          <a:endParaRPr lang="es-PE" sz="1600" b="0">
            <a:latin typeface="Century Gothic" panose="020B0502020202020204" pitchFamily="34" charset="0"/>
          </a:endParaRPr>
        </a:p>
      </dgm:t>
    </dgm:pt>
    <dgm:pt modelId="{C2D154CA-E42C-48F1-B03D-3D5E7D44C019}">
      <dgm:prSet phldrT="[Texto]" custT="1"/>
      <dgm:spPr/>
      <dgm:t>
        <a:bodyPr/>
        <a:lstStyle/>
        <a:p>
          <a:pPr algn="just"/>
          <a:r>
            <a:rPr lang="en-US" sz="1600" b="0" i="0" dirty="0" smtClean="0">
              <a:latin typeface="Century Gothic" panose="020B0502020202020204" pitchFamily="34" charset="0"/>
            </a:rPr>
            <a:t>(</a:t>
          </a:r>
          <a:r>
            <a:rPr lang="en-US" sz="1600" b="0" i="0" dirty="0" err="1" smtClean="0">
              <a:latin typeface="Century Gothic" panose="020B0502020202020204" pitchFamily="34" charset="0"/>
            </a:rPr>
            <a:t>i</a:t>
          </a:r>
          <a:r>
            <a:rPr lang="en-US" sz="1600" b="0" i="0" dirty="0" smtClean="0">
              <a:latin typeface="Century Gothic" panose="020B0502020202020204" pitchFamily="34" charset="0"/>
            </a:rPr>
            <a:t>) other public telecommunications services that use the radio spectrum to operate in accordance with the Unique Ordered Text of the Telecommunications Law (or its amendments or supplementary provisions), or</a:t>
          </a:r>
          <a:endParaRPr lang="es-PE" sz="1600" b="0" i="0" dirty="0" smtClean="0">
            <a:latin typeface="Century Gothic" panose="020B0502020202020204" pitchFamily="34" charset="0"/>
          </a:endParaRPr>
        </a:p>
      </dgm:t>
    </dgm:pt>
    <dgm:pt modelId="{F14F1491-4404-46FC-9522-6B880B3FC4B8}" type="parTrans" cxnId="{320CA6F1-1BB8-4336-A29B-65388D5146CD}">
      <dgm:prSet/>
      <dgm:spPr/>
      <dgm:t>
        <a:bodyPr/>
        <a:lstStyle/>
        <a:p>
          <a:endParaRPr lang="es-PE" sz="1600" b="0">
            <a:latin typeface="Century Gothic" panose="020B0502020202020204" pitchFamily="34" charset="0"/>
          </a:endParaRPr>
        </a:p>
      </dgm:t>
    </dgm:pt>
    <dgm:pt modelId="{B7DF8180-B102-4E0A-91AA-C540CC9260CD}" type="sibTrans" cxnId="{320CA6F1-1BB8-4336-A29B-65388D5146CD}">
      <dgm:prSet/>
      <dgm:spPr/>
      <dgm:t>
        <a:bodyPr/>
        <a:lstStyle/>
        <a:p>
          <a:endParaRPr lang="es-PE" sz="1600" b="0">
            <a:latin typeface="Century Gothic" panose="020B0502020202020204" pitchFamily="34" charset="0"/>
          </a:endParaRPr>
        </a:p>
      </dgm:t>
    </dgm:pt>
    <dgm:pt modelId="{CFA4AD6E-2B2B-4648-9BF7-49D9086832AC}">
      <dgm:prSet phldrT="[Texto]" custT="1"/>
      <dgm:spPr/>
      <dgm:t>
        <a:bodyPr/>
        <a:lstStyle/>
        <a:p>
          <a:pPr algn="just"/>
          <a:r>
            <a:rPr lang="en-US" sz="1600" b="1" i="0" dirty="0" smtClean="0">
              <a:latin typeface="Century Gothic" panose="020B0502020202020204" pitchFamily="34" charset="0"/>
            </a:rPr>
            <a:t>Whenever other services or applications are classified by the INPE as a means of communication not allowed inside the PI because public safety would have been affected through them, INPE may request the blocking or inhibition of:</a:t>
          </a:r>
          <a:endParaRPr lang="es-PE" sz="1600" b="1" i="0" dirty="0" smtClean="0">
            <a:latin typeface="Century Gothic" panose="020B0502020202020204" pitchFamily="34" charset="0"/>
          </a:endParaRPr>
        </a:p>
      </dgm:t>
    </dgm:pt>
    <dgm:pt modelId="{F4A04E34-BBF3-470A-8A68-B49AA64EEFCE}" type="sibTrans" cxnId="{DF80E9F1-57C0-40F0-B7CC-D8E594FD4AC8}">
      <dgm:prSet/>
      <dgm:spPr/>
      <dgm:t>
        <a:bodyPr/>
        <a:lstStyle/>
        <a:p>
          <a:endParaRPr lang="es-PE" sz="1600" b="0">
            <a:latin typeface="Century Gothic" panose="020B0502020202020204" pitchFamily="34" charset="0"/>
          </a:endParaRPr>
        </a:p>
      </dgm:t>
    </dgm:pt>
    <dgm:pt modelId="{F683E7F1-1E0E-452E-93E6-0FF3A3EE68BC}" type="parTrans" cxnId="{DF80E9F1-57C0-40F0-B7CC-D8E594FD4AC8}">
      <dgm:prSet/>
      <dgm:spPr/>
      <dgm:t>
        <a:bodyPr/>
        <a:lstStyle/>
        <a:p>
          <a:endParaRPr lang="es-PE" sz="1600" b="0">
            <a:latin typeface="Century Gothic" panose="020B0502020202020204" pitchFamily="34" charset="0"/>
          </a:endParaRPr>
        </a:p>
      </dgm:t>
    </dgm:pt>
    <dgm:pt modelId="{9FB280C8-6D68-40C1-9CB6-B4AA48ACBFAE}">
      <dgm:prSet custT="1"/>
      <dgm:spPr/>
      <dgm:t>
        <a:bodyPr/>
        <a:lstStyle/>
        <a:p>
          <a:r>
            <a:rPr lang="en-US" sz="1600" b="0" i="0" noProof="0" dirty="0" smtClean="0">
              <a:latin typeface="Century Gothic" panose="020B0502020202020204" pitchFamily="34" charset="0"/>
            </a:rPr>
            <a:t>(ii) Wireless local area networks, knows as </a:t>
          </a:r>
          <a:r>
            <a:rPr lang="en-US" sz="1600" b="0" i="0" noProof="0" dirty="0" err="1" smtClean="0">
              <a:latin typeface="Century Gothic" panose="020B0502020202020204" pitchFamily="34" charset="0"/>
            </a:rPr>
            <a:t>Wi-fi</a:t>
          </a:r>
          <a:r>
            <a:rPr lang="en-US" sz="1600" b="0" i="0" noProof="0" dirty="0" smtClean="0">
              <a:latin typeface="Century Gothic" panose="020B0502020202020204" pitchFamily="34" charset="0"/>
            </a:rPr>
            <a:t>.</a:t>
          </a:r>
          <a:endParaRPr lang="en-US" sz="1600" b="0" i="0" noProof="0" dirty="0" smtClean="0">
            <a:latin typeface="Century Gothic" panose="020B0502020202020204" pitchFamily="34" charset="0"/>
          </a:endParaRPr>
        </a:p>
      </dgm:t>
    </dgm:pt>
    <dgm:pt modelId="{9090FB7E-D329-413E-BB6D-8137F8CFF569}" type="parTrans" cxnId="{CE42FE74-4F00-4458-854C-ADE58315C6B2}">
      <dgm:prSet/>
      <dgm:spPr/>
      <dgm:t>
        <a:bodyPr/>
        <a:lstStyle/>
        <a:p>
          <a:endParaRPr lang="es-MX"/>
        </a:p>
      </dgm:t>
    </dgm:pt>
    <dgm:pt modelId="{A5051A8F-DBB4-4829-8CA6-6323582A5E80}" type="sibTrans" cxnId="{CE42FE74-4F00-4458-854C-ADE58315C6B2}">
      <dgm:prSet/>
      <dgm:spPr/>
      <dgm:t>
        <a:bodyPr/>
        <a:lstStyle/>
        <a:p>
          <a:endParaRPr lang="es-MX"/>
        </a:p>
      </dgm:t>
    </dgm:pt>
    <dgm:pt modelId="{1A8DC58D-AC03-436F-B3D7-0E3C08C4BB9C}">
      <dgm:prSet custT="1"/>
      <dgm:spPr/>
      <dgm:t>
        <a:bodyPr/>
        <a:lstStyle/>
        <a:p>
          <a:pPr algn="just"/>
          <a:r>
            <a:rPr lang="en-US" sz="1600" b="0" i="0" dirty="0" smtClean="0">
              <a:latin typeface="Century Gothic" panose="020B0502020202020204" pitchFamily="34" charset="0"/>
            </a:rPr>
            <a:t>(ii) other applications operating in free bands established under the National Plan for Allocation of Frequencies issued by the MTC (or document updating, modifying or replacing it), </a:t>
          </a:r>
          <a:endParaRPr lang="es-PE" sz="1600" b="0" i="0" dirty="0" smtClean="0">
            <a:latin typeface="Century Gothic" panose="020B0502020202020204" pitchFamily="34" charset="0"/>
          </a:endParaRPr>
        </a:p>
      </dgm:t>
    </dgm:pt>
    <dgm:pt modelId="{8227DD48-FCA7-4740-9698-0BE6AF5D8ECF}" type="parTrans" cxnId="{650D2C44-0C68-48C3-A3DF-32650BCA6B3B}">
      <dgm:prSet/>
      <dgm:spPr/>
      <dgm:t>
        <a:bodyPr/>
        <a:lstStyle/>
        <a:p>
          <a:endParaRPr lang="es-MX"/>
        </a:p>
      </dgm:t>
    </dgm:pt>
    <dgm:pt modelId="{94C39C86-5FF0-45F3-89D7-B008EF220DF0}" type="sibTrans" cxnId="{650D2C44-0C68-48C3-A3DF-32650BCA6B3B}">
      <dgm:prSet/>
      <dgm:spPr/>
      <dgm:t>
        <a:bodyPr/>
        <a:lstStyle/>
        <a:p>
          <a:endParaRPr lang="es-MX"/>
        </a:p>
      </dgm:t>
    </dgm:pt>
    <dgm:pt modelId="{4056BEC9-B2A5-4928-AC25-88976FF1AE15}" type="pres">
      <dgm:prSet presAssocID="{902C6A83-9FC4-4CF4-994B-0137090AEB6B}" presName="linear" presStyleCnt="0">
        <dgm:presLayoutVars>
          <dgm:dir/>
          <dgm:animLvl val="lvl"/>
          <dgm:resizeHandles val="exact"/>
        </dgm:presLayoutVars>
      </dgm:prSet>
      <dgm:spPr/>
      <dgm:t>
        <a:bodyPr/>
        <a:lstStyle/>
        <a:p>
          <a:endParaRPr lang="es-MX"/>
        </a:p>
      </dgm:t>
    </dgm:pt>
    <dgm:pt modelId="{0C070AF4-545D-4B3A-9C1F-6B988D64705F}" type="pres">
      <dgm:prSet presAssocID="{08569F41-D64C-4391-A7FC-DAD065BD3692}" presName="parentLin" presStyleCnt="0"/>
      <dgm:spPr/>
    </dgm:pt>
    <dgm:pt modelId="{67B45A89-126C-4270-A1CA-EA217CA70075}" type="pres">
      <dgm:prSet presAssocID="{08569F41-D64C-4391-A7FC-DAD065BD3692}" presName="parentLeftMargin" presStyleLbl="node1" presStyleIdx="0" presStyleCnt="2"/>
      <dgm:spPr/>
      <dgm:t>
        <a:bodyPr/>
        <a:lstStyle/>
        <a:p>
          <a:endParaRPr lang="es-MX"/>
        </a:p>
      </dgm:t>
    </dgm:pt>
    <dgm:pt modelId="{A6D4ADF1-4871-42C2-B787-26455C4A1279}" type="pres">
      <dgm:prSet presAssocID="{08569F41-D64C-4391-A7FC-DAD065BD3692}" presName="parentText" presStyleLbl="node1" presStyleIdx="0" presStyleCnt="2" custScaleX="126993" custScaleY="57235">
        <dgm:presLayoutVars>
          <dgm:chMax val="0"/>
          <dgm:bulletEnabled val="1"/>
        </dgm:presLayoutVars>
      </dgm:prSet>
      <dgm:spPr/>
      <dgm:t>
        <a:bodyPr/>
        <a:lstStyle/>
        <a:p>
          <a:endParaRPr lang="es-MX"/>
        </a:p>
      </dgm:t>
    </dgm:pt>
    <dgm:pt modelId="{B8D233CC-41B1-4167-8355-716763288056}" type="pres">
      <dgm:prSet presAssocID="{08569F41-D64C-4391-A7FC-DAD065BD3692}" presName="negativeSpace" presStyleCnt="0"/>
      <dgm:spPr/>
    </dgm:pt>
    <dgm:pt modelId="{39FAB1B8-63A3-489F-A674-DCE1BCA92C23}" type="pres">
      <dgm:prSet presAssocID="{08569F41-D64C-4391-A7FC-DAD065BD3692}" presName="childText" presStyleLbl="conFgAcc1" presStyleIdx="0" presStyleCnt="2" custLinFactNeighborX="171">
        <dgm:presLayoutVars>
          <dgm:bulletEnabled val="1"/>
        </dgm:presLayoutVars>
      </dgm:prSet>
      <dgm:spPr/>
      <dgm:t>
        <a:bodyPr/>
        <a:lstStyle/>
        <a:p>
          <a:endParaRPr lang="es-MX"/>
        </a:p>
      </dgm:t>
    </dgm:pt>
    <dgm:pt modelId="{CF752064-BEA2-4B04-A998-277EB8C74556}" type="pres">
      <dgm:prSet presAssocID="{264A0545-CBEC-4678-A62C-D1EE71692D7F}" presName="spaceBetweenRectangles" presStyleCnt="0"/>
      <dgm:spPr/>
    </dgm:pt>
    <dgm:pt modelId="{CC8967DC-2480-4309-AA61-987B5CFC2AF9}" type="pres">
      <dgm:prSet presAssocID="{CFA4AD6E-2B2B-4648-9BF7-49D9086832AC}" presName="parentLin" presStyleCnt="0"/>
      <dgm:spPr/>
    </dgm:pt>
    <dgm:pt modelId="{CEA34D41-4524-45E2-89D2-D5C7899BF7BE}" type="pres">
      <dgm:prSet presAssocID="{CFA4AD6E-2B2B-4648-9BF7-49D9086832AC}" presName="parentLeftMargin" presStyleLbl="node1" presStyleIdx="0" presStyleCnt="2"/>
      <dgm:spPr/>
      <dgm:t>
        <a:bodyPr/>
        <a:lstStyle/>
        <a:p>
          <a:endParaRPr lang="es-MX"/>
        </a:p>
      </dgm:t>
    </dgm:pt>
    <dgm:pt modelId="{BA9B42F5-861D-46BF-A5E5-284638F5B45B}" type="pres">
      <dgm:prSet presAssocID="{CFA4AD6E-2B2B-4648-9BF7-49D9086832AC}" presName="parentText" presStyleLbl="node1" presStyleIdx="1" presStyleCnt="2" custScaleX="126993">
        <dgm:presLayoutVars>
          <dgm:chMax val="0"/>
          <dgm:bulletEnabled val="1"/>
        </dgm:presLayoutVars>
      </dgm:prSet>
      <dgm:spPr/>
      <dgm:t>
        <a:bodyPr/>
        <a:lstStyle/>
        <a:p>
          <a:endParaRPr lang="es-MX"/>
        </a:p>
      </dgm:t>
    </dgm:pt>
    <dgm:pt modelId="{5DAEAB06-103F-4A2F-8CE3-B98BBAC71DF7}" type="pres">
      <dgm:prSet presAssocID="{CFA4AD6E-2B2B-4648-9BF7-49D9086832AC}" presName="negativeSpace" presStyleCnt="0"/>
      <dgm:spPr/>
    </dgm:pt>
    <dgm:pt modelId="{91A4D73A-35D4-4AFB-A900-D9E130717C45}" type="pres">
      <dgm:prSet presAssocID="{CFA4AD6E-2B2B-4648-9BF7-49D9086832AC}" presName="childText" presStyleLbl="conFgAcc1" presStyleIdx="1" presStyleCnt="2">
        <dgm:presLayoutVars>
          <dgm:bulletEnabled val="1"/>
        </dgm:presLayoutVars>
      </dgm:prSet>
      <dgm:spPr/>
      <dgm:t>
        <a:bodyPr/>
        <a:lstStyle/>
        <a:p>
          <a:endParaRPr lang="es-MX"/>
        </a:p>
      </dgm:t>
    </dgm:pt>
  </dgm:ptLst>
  <dgm:cxnLst>
    <dgm:cxn modelId="{9045D941-59BE-4C8F-8424-6BC8105462EA}" type="presOf" srcId="{08569F41-D64C-4391-A7FC-DAD065BD3692}" destId="{A6D4ADF1-4871-42C2-B787-26455C4A1279}" srcOrd="1" destOrd="0" presId="urn:microsoft.com/office/officeart/2005/8/layout/list1"/>
    <dgm:cxn modelId="{D2C00FAE-88FC-4922-B437-F7A42E35EC19}" type="presOf" srcId="{CFA4AD6E-2B2B-4648-9BF7-49D9086832AC}" destId="{CEA34D41-4524-45E2-89D2-D5C7899BF7BE}" srcOrd="0" destOrd="0" presId="urn:microsoft.com/office/officeart/2005/8/layout/list1"/>
    <dgm:cxn modelId="{DF80E9F1-57C0-40F0-B7CC-D8E594FD4AC8}" srcId="{902C6A83-9FC4-4CF4-994B-0137090AEB6B}" destId="{CFA4AD6E-2B2B-4648-9BF7-49D9086832AC}" srcOrd="1" destOrd="0" parTransId="{F683E7F1-1E0E-452E-93E6-0FF3A3EE68BC}" sibTransId="{F4A04E34-BBF3-470A-8A68-B49AA64EEFCE}"/>
    <dgm:cxn modelId="{D5A318A9-BD86-42E4-B368-D8996DDC524C}" srcId="{902C6A83-9FC4-4CF4-994B-0137090AEB6B}" destId="{08569F41-D64C-4391-A7FC-DAD065BD3692}" srcOrd="0" destOrd="0" parTransId="{C658A1BC-B26C-474D-BC45-92A89928F24B}" sibTransId="{264A0545-CBEC-4678-A62C-D1EE71692D7F}"/>
    <dgm:cxn modelId="{1908D080-11A8-479D-81E6-16D18F7F6188}" type="presOf" srcId="{902C6A83-9FC4-4CF4-994B-0137090AEB6B}" destId="{4056BEC9-B2A5-4928-AC25-88976FF1AE15}" srcOrd="0" destOrd="0" presId="urn:microsoft.com/office/officeart/2005/8/layout/list1"/>
    <dgm:cxn modelId="{416787E0-8DE6-4C60-B0E3-E1A4C594CF1A}" type="presOf" srcId="{C2D154CA-E42C-48F1-B03D-3D5E7D44C019}" destId="{91A4D73A-35D4-4AFB-A900-D9E130717C45}" srcOrd="0" destOrd="0" presId="urn:microsoft.com/office/officeart/2005/8/layout/list1"/>
    <dgm:cxn modelId="{E11D6FA1-C492-4CC4-91F5-89B979FEB619}" type="presOf" srcId="{CFA4AD6E-2B2B-4648-9BF7-49D9086832AC}" destId="{BA9B42F5-861D-46BF-A5E5-284638F5B45B}" srcOrd="1" destOrd="0" presId="urn:microsoft.com/office/officeart/2005/8/layout/list1"/>
    <dgm:cxn modelId="{9F6C19E6-9384-4E38-87AD-5B61F561DC67}" type="presOf" srcId="{9FB280C8-6D68-40C1-9CB6-B4AA48ACBFAE}" destId="{39FAB1B8-63A3-489F-A674-DCE1BCA92C23}" srcOrd="0" destOrd="1" presId="urn:microsoft.com/office/officeart/2005/8/layout/list1"/>
    <dgm:cxn modelId="{320CA6F1-1BB8-4336-A29B-65388D5146CD}" srcId="{CFA4AD6E-2B2B-4648-9BF7-49D9086832AC}" destId="{C2D154CA-E42C-48F1-B03D-3D5E7D44C019}" srcOrd="0" destOrd="0" parTransId="{F14F1491-4404-46FC-9522-6B880B3FC4B8}" sibTransId="{B7DF8180-B102-4E0A-91AA-C540CC9260CD}"/>
    <dgm:cxn modelId="{CE42FE74-4F00-4458-854C-ADE58315C6B2}" srcId="{08569F41-D64C-4391-A7FC-DAD065BD3692}" destId="{9FB280C8-6D68-40C1-9CB6-B4AA48ACBFAE}" srcOrd="1" destOrd="0" parTransId="{9090FB7E-D329-413E-BB6D-8137F8CFF569}" sibTransId="{A5051A8F-DBB4-4829-8CA6-6323582A5E80}"/>
    <dgm:cxn modelId="{2047402E-D5A2-46EF-B15B-1307013499C1}" type="presOf" srcId="{08569F41-D64C-4391-A7FC-DAD065BD3692}" destId="{67B45A89-126C-4270-A1CA-EA217CA70075}" srcOrd="0" destOrd="0" presId="urn:microsoft.com/office/officeart/2005/8/layout/list1"/>
    <dgm:cxn modelId="{02293BDB-AE08-414B-B851-93E0D283A094}" type="presOf" srcId="{1A8DC58D-AC03-436F-B3D7-0E3C08C4BB9C}" destId="{91A4D73A-35D4-4AFB-A900-D9E130717C45}" srcOrd="0" destOrd="1" presId="urn:microsoft.com/office/officeart/2005/8/layout/list1"/>
    <dgm:cxn modelId="{FA20A52D-AFF1-4943-B2E8-46ABC7520032}" srcId="{08569F41-D64C-4391-A7FC-DAD065BD3692}" destId="{0C0B3815-2705-438D-9777-230E8C15C2BC}" srcOrd="0" destOrd="0" parTransId="{0471F57B-B740-4E30-819C-3EF85EF9A36F}" sibTransId="{91C35D67-3CC7-4286-B022-03F8FEC0AAB8}"/>
    <dgm:cxn modelId="{AD84C2FC-6904-41AE-8D00-4592A44ED570}" type="presOf" srcId="{0C0B3815-2705-438D-9777-230E8C15C2BC}" destId="{39FAB1B8-63A3-489F-A674-DCE1BCA92C23}" srcOrd="0" destOrd="0" presId="urn:microsoft.com/office/officeart/2005/8/layout/list1"/>
    <dgm:cxn modelId="{650D2C44-0C68-48C3-A3DF-32650BCA6B3B}" srcId="{CFA4AD6E-2B2B-4648-9BF7-49D9086832AC}" destId="{1A8DC58D-AC03-436F-B3D7-0E3C08C4BB9C}" srcOrd="1" destOrd="0" parTransId="{8227DD48-FCA7-4740-9698-0BE6AF5D8ECF}" sibTransId="{94C39C86-5FF0-45F3-89D7-B008EF220DF0}"/>
    <dgm:cxn modelId="{B74C65FF-A777-44AD-B247-DB4DE659D73D}" type="presParOf" srcId="{4056BEC9-B2A5-4928-AC25-88976FF1AE15}" destId="{0C070AF4-545D-4B3A-9C1F-6B988D64705F}" srcOrd="0" destOrd="0" presId="urn:microsoft.com/office/officeart/2005/8/layout/list1"/>
    <dgm:cxn modelId="{1A6F7D80-869F-4C34-8904-9E822DA8286E}" type="presParOf" srcId="{0C070AF4-545D-4B3A-9C1F-6B988D64705F}" destId="{67B45A89-126C-4270-A1CA-EA217CA70075}" srcOrd="0" destOrd="0" presId="urn:microsoft.com/office/officeart/2005/8/layout/list1"/>
    <dgm:cxn modelId="{66E2F5EF-4524-44DF-86BE-B53E21088D08}" type="presParOf" srcId="{0C070AF4-545D-4B3A-9C1F-6B988D64705F}" destId="{A6D4ADF1-4871-42C2-B787-26455C4A1279}" srcOrd="1" destOrd="0" presId="urn:microsoft.com/office/officeart/2005/8/layout/list1"/>
    <dgm:cxn modelId="{B5DC134D-6623-4348-B0F2-DFCA9EC3A744}" type="presParOf" srcId="{4056BEC9-B2A5-4928-AC25-88976FF1AE15}" destId="{B8D233CC-41B1-4167-8355-716763288056}" srcOrd="1" destOrd="0" presId="urn:microsoft.com/office/officeart/2005/8/layout/list1"/>
    <dgm:cxn modelId="{558A8EEA-C6CD-4FE3-BF80-B2A48AC465FD}" type="presParOf" srcId="{4056BEC9-B2A5-4928-AC25-88976FF1AE15}" destId="{39FAB1B8-63A3-489F-A674-DCE1BCA92C23}" srcOrd="2" destOrd="0" presId="urn:microsoft.com/office/officeart/2005/8/layout/list1"/>
    <dgm:cxn modelId="{53D0DBAE-12FC-494C-9F80-E06CFC4C382A}" type="presParOf" srcId="{4056BEC9-B2A5-4928-AC25-88976FF1AE15}" destId="{CF752064-BEA2-4B04-A998-277EB8C74556}" srcOrd="3" destOrd="0" presId="urn:microsoft.com/office/officeart/2005/8/layout/list1"/>
    <dgm:cxn modelId="{744EEBA8-321E-41EA-AF49-A6F425C268BA}" type="presParOf" srcId="{4056BEC9-B2A5-4928-AC25-88976FF1AE15}" destId="{CC8967DC-2480-4309-AA61-987B5CFC2AF9}" srcOrd="4" destOrd="0" presId="urn:microsoft.com/office/officeart/2005/8/layout/list1"/>
    <dgm:cxn modelId="{B50A3EDC-E14F-413C-9010-4BD02287A579}" type="presParOf" srcId="{CC8967DC-2480-4309-AA61-987B5CFC2AF9}" destId="{CEA34D41-4524-45E2-89D2-D5C7899BF7BE}" srcOrd="0" destOrd="0" presId="urn:microsoft.com/office/officeart/2005/8/layout/list1"/>
    <dgm:cxn modelId="{2761E45B-A2DD-42C7-A107-DD9A7ABCE964}" type="presParOf" srcId="{CC8967DC-2480-4309-AA61-987B5CFC2AF9}" destId="{BA9B42F5-861D-46BF-A5E5-284638F5B45B}" srcOrd="1" destOrd="0" presId="urn:microsoft.com/office/officeart/2005/8/layout/list1"/>
    <dgm:cxn modelId="{4CF08D68-28FD-4490-A6DA-4FCF7D3890B7}" type="presParOf" srcId="{4056BEC9-B2A5-4928-AC25-88976FF1AE15}" destId="{5DAEAB06-103F-4A2F-8CE3-B98BBAC71DF7}" srcOrd="5" destOrd="0" presId="urn:microsoft.com/office/officeart/2005/8/layout/list1"/>
    <dgm:cxn modelId="{9562FAFF-CB3D-4449-93E7-B68B18A22312}" type="presParOf" srcId="{4056BEC9-B2A5-4928-AC25-88976FF1AE15}" destId="{91A4D73A-35D4-4AFB-A900-D9E130717C4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C6A83-9FC4-4CF4-994B-0137090AEB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PE"/>
        </a:p>
      </dgm:t>
    </dgm:pt>
    <dgm:pt modelId="{97382E95-0F71-4E83-A80C-F44B0D318017}">
      <dgm:prSet phldrT="[Texto]" custT="1">
        <dgm:style>
          <a:lnRef idx="2">
            <a:schemeClr val="accent5"/>
          </a:lnRef>
          <a:fillRef idx="1">
            <a:schemeClr val="lt1"/>
          </a:fillRef>
          <a:effectRef idx="0">
            <a:schemeClr val="accent5"/>
          </a:effectRef>
          <a:fontRef idx="minor">
            <a:schemeClr val="dk1"/>
          </a:fontRef>
        </dgm:style>
      </dgm:prSet>
      <dgm:spPr>
        <a:ln w="38100"/>
      </dgm:spPr>
      <dgm:t>
        <a:bodyPr/>
        <a:lstStyle/>
        <a:p>
          <a:pPr algn="just"/>
          <a:r>
            <a:rPr lang="en-US" sz="1600" b="1" i="0" dirty="0" smtClean="0">
              <a:latin typeface="Century Gothic" panose="020B0502020202020204" pitchFamily="34" charset="0"/>
            </a:rPr>
            <a:t>Technological neutrality: the Peruvian Government may accept other technologies that fulfill the objectives of the Project.</a:t>
          </a:r>
          <a:endParaRPr lang="es-PE" sz="1600" b="1" i="0" dirty="0" smtClean="0">
            <a:latin typeface="Century Gothic" panose="020B0502020202020204" pitchFamily="34" charset="0"/>
          </a:endParaRPr>
        </a:p>
      </dgm:t>
    </dgm:pt>
    <dgm:pt modelId="{32345D3A-43A4-4B19-A265-9A9158879C0A}" type="sibTrans" cxnId="{BCE2EED0-67E1-4A00-9F56-E17BB55FFA36}">
      <dgm:prSet/>
      <dgm:spPr/>
      <dgm:t>
        <a:bodyPr/>
        <a:lstStyle/>
        <a:p>
          <a:pPr algn="just"/>
          <a:endParaRPr lang="es-PE" sz="1600" b="1">
            <a:latin typeface="Century Gothic" panose="020B0502020202020204" pitchFamily="34" charset="0"/>
          </a:endParaRPr>
        </a:p>
      </dgm:t>
    </dgm:pt>
    <dgm:pt modelId="{6D0D64C0-1240-47EB-B67B-2E0907BB5DE0}" type="parTrans" cxnId="{BCE2EED0-67E1-4A00-9F56-E17BB55FFA36}">
      <dgm:prSet/>
      <dgm:spPr/>
      <dgm:t>
        <a:bodyPr/>
        <a:lstStyle/>
        <a:p>
          <a:pPr algn="just"/>
          <a:endParaRPr lang="es-PE" sz="1600" b="1">
            <a:latin typeface="Century Gothic" panose="020B0502020202020204" pitchFamily="34" charset="0"/>
          </a:endParaRPr>
        </a:p>
      </dgm:t>
    </dgm:pt>
    <dgm:pt modelId="{6BFD9DD1-4911-46A3-9BD7-5C01DDE3D8F0}">
      <dgm:prSet phldrT="[Texto]" custT="1">
        <dgm:style>
          <a:lnRef idx="2">
            <a:schemeClr val="accent5"/>
          </a:lnRef>
          <a:fillRef idx="1">
            <a:schemeClr val="lt1"/>
          </a:fillRef>
          <a:effectRef idx="0">
            <a:schemeClr val="accent5"/>
          </a:effectRef>
          <a:fontRef idx="minor">
            <a:schemeClr val="dk1"/>
          </a:fontRef>
        </dgm:style>
      </dgm:prSet>
      <dgm:spPr>
        <a:ln w="38100"/>
      </dgm:spPr>
      <dgm:t>
        <a:bodyPr/>
        <a:lstStyle/>
        <a:p>
          <a:pPr algn="just"/>
          <a:r>
            <a:rPr lang="en-US" sz="1600" b="1" i="0" dirty="0" smtClean="0">
              <a:latin typeface="Century Gothic" panose="020B0502020202020204" pitchFamily="34" charset="0"/>
            </a:rPr>
            <a:t>The Operator must to install at least one hundred twenty seven (127) blocking’s equipment. </a:t>
          </a:r>
          <a:endParaRPr lang="es-PE" sz="1600" b="1" i="0" dirty="0" smtClean="0">
            <a:latin typeface="Century Gothic" panose="020B0502020202020204" pitchFamily="34" charset="0"/>
          </a:endParaRPr>
        </a:p>
      </dgm:t>
    </dgm:pt>
    <dgm:pt modelId="{3A7AC819-119F-4F4F-8A66-FE39191CCB1C}" type="sibTrans" cxnId="{EA215623-69FC-468F-B157-0901B4EA6479}">
      <dgm:prSet/>
      <dgm:spPr/>
      <dgm:t>
        <a:bodyPr/>
        <a:lstStyle/>
        <a:p>
          <a:pPr algn="just"/>
          <a:endParaRPr lang="es-PE" sz="1600" b="1">
            <a:latin typeface="Century Gothic" panose="020B0502020202020204" pitchFamily="34" charset="0"/>
          </a:endParaRPr>
        </a:p>
      </dgm:t>
    </dgm:pt>
    <dgm:pt modelId="{88276876-25EE-43EE-9B89-D4F277858740}" type="parTrans" cxnId="{EA215623-69FC-468F-B157-0901B4EA6479}">
      <dgm:prSet/>
      <dgm:spPr/>
      <dgm:t>
        <a:bodyPr/>
        <a:lstStyle/>
        <a:p>
          <a:pPr algn="just"/>
          <a:endParaRPr lang="es-PE" sz="1600" b="1">
            <a:latin typeface="Century Gothic" panose="020B0502020202020204" pitchFamily="34" charset="0"/>
          </a:endParaRPr>
        </a:p>
      </dgm:t>
    </dgm:pt>
    <dgm:pt modelId="{29CCF49B-D4FF-4232-94DB-4B2DC9FF43CA}">
      <dgm:prSet phldrT="[Texto]" custT="1">
        <dgm:style>
          <a:lnRef idx="2">
            <a:schemeClr val="accent5"/>
          </a:lnRef>
          <a:fillRef idx="1">
            <a:schemeClr val="lt1"/>
          </a:fillRef>
          <a:effectRef idx="0">
            <a:schemeClr val="accent5"/>
          </a:effectRef>
          <a:fontRef idx="minor">
            <a:schemeClr val="dk1"/>
          </a:fontRef>
        </dgm:style>
      </dgm:prSet>
      <dgm:spPr>
        <a:ln w="38100"/>
      </dgm:spPr>
      <dgm:t>
        <a:bodyPr/>
        <a:lstStyle/>
        <a:p>
          <a:pPr algn="just"/>
          <a:r>
            <a:rPr lang="en-US" sz="1600" b="1" i="0" dirty="0" smtClean="0">
              <a:latin typeface="Century Gothic" panose="020B0502020202020204" pitchFamily="34" charset="0"/>
            </a:rPr>
            <a:t>Equipment to be installed shall be vandal-proof, both in its structure and its installation</a:t>
          </a:r>
          <a:r>
            <a:rPr lang="es-PE" sz="1600" b="1" i="0" dirty="0" smtClean="0">
              <a:latin typeface="Century Gothic" panose="020B0502020202020204" pitchFamily="34" charset="0"/>
            </a:rPr>
            <a:t>.</a:t>
          </a:r>
          <a:endParaRPr lang="es-PE" sz="1600" b="1" i="0" dirty="0" smtClean="0">
            <a:latin typeface="Century Gothic" panose="020B0502020202020204" pitchFamily="34" charset="0"/>
          </a:endParaRPr>
        </a:p>
      </dgm:t>
    </dgm:pt>
    <dgm:pt modelId="{D5ED137B-D436-4D62-AD39-63440843B833}" type="sibTrans" cxnId="{493ECF1B-0EB5-4154-A356-FFE1850796BE}">
      <dgm:prSet/>
      <dgm:spPr/>
      <dgm:t>
        <a:bodyPr/>
        <a:lstStyle/>
        <a:p>
          <a:pPr algn="just"/>
          <a:endParaRPr lang="es-PE" sz="1600" b="1">
            <a:latin typeface="Century Gothic" panose="020B0502020202020204" pitchFamily="34" charset="0"/>
          </a:endParaRPr>
        </a:p>
      </dgm:t>
    </dgm:pt>
    <dgm:pt modelId="{BC78FB5A-9A74-4DC6-B356-28FF7FC42C4A}" type="parTrans" cxnId="{493ECF1B-0EB5-4154-A356-FFE1850796BE}">
      <dgm:prSet/>
      <dgm:spPr/>
      <dgm:t>
        <a:bodyPr/>
        <a:lstStyle/>
        <a:p>
          <a:pPr algn="just"/>
          <a:endParaRPr lang="es-PE" sz="1600" b="1">
            <a:latin typeface="Century Gothic" panose="020B0502020202020204" pitchFamily="34" charset="0"/>
          </a:endParaRPr>
        </a:p>
      </dgm:t>
    </dgm:pt>
    <dgm:pt modelId="{D2ECABCB-A73E-4033-977F-2B1020230516}">
      <dgm:prSet phldrT="[Texto]" custT="1">
        <dgm:style>
          <a:lnRef idx="2">
            <a:schemeClr val="accent5"/>
          </a:lnRef>
          <a:fillRef idx="1">
            <a:schemeClr val="lt1"/>
          </a:fillRef>
          <a:effectRef idx="0">
            <a:schemeClr val="accent5"/>
          </a:effectRef>
          <a:fontRef idx="minor">
            <a:schemeClr val="dk1"/>
          </a:fontRef>
        </dgm:style>
      </dgm:prSet>
      <dgm:spPr>
        <a:ln w="38100"/>
      </dgm:spPr>
      <dgm:t>
        <a:bodyPr/>
        <a:lstStyle/>
        <a:p>
          <a:pPr algn="just"/>
          <a:r>
            <a:rPr lang="en-US" sz="1600" b="1" i="0" dirty="0" smtClean="0">
              <a:latin typeface="Century Gothic" panose="020B0502020202020204" pitchFamily="34" charset="0"/>
            </a:rPr>
            <a:t>Operator must to implement, at the request of INPE, technological changes needed in its security system to also block or inhibit radio signals such services or applications inside PI, without generating cost to the Government.</a:t>
          </a:r>
          <a:endParaRPr lang="es-PE" sz="1600" b="1" i="0" dirty="0" smtClean="0">
            <a:latin typeface="Century Gothic" panose="020B0502020202020204" pitchFamily="34" charset="0"/>
          </a:endParaRPr>
        </a:p>
      </dgm:t>
    </dgm:pt>
    <dgm:pt modelId="{3B4F680C-4860-4D09-8254-7282BA4D9212}" type="parTrans" cxnId="{DF0B9DCC-F25C-44C5-A132-880EA1C35A76}">
      <dgm:prSet/>
      <dgm:spPr/>
      <dgm:t>
        <a:bodyPr/>
        <a:lstStyle/>
        <a:p>
          <a:endParaRPr lang="es-MX" sz="1600" b="1"/>
        </a:p>
      </dgm:t>
    </dgm:pt>
    <dgm:pt modelId="{6C8AE1E0-CB8C-4303-8FEE-6DE2E005F17B}" type="sibTrans" cxnId="{DF0B9DCC-F25C-44C5-A132-880EA1C35A76}">
      <dgm:prSet/>
      <dgm:spPr/>
      <dgm:t>
        <a:bodyPr/>
        <a:lstStyle/>
        <a:p>
          <a:endParaRPr lang="es-MX" sz="1600" b="1"/>
        </a:p>
      </dgm:t>
    </dgm:pt>
    <dgm:pt modelId="{2067FC51-9B23-4DD0-B112-C0C708524632}" type="pres">
      <dgm:prSet presAssocID="{902C6A83-9FC4-4CF4-994B-0137090AEB6B}" presName="linearFlow" presStyleCnt="0">
        <dgm:presLayoutVars>
          <dgm:dir/>
          <dgm:resizeHandles val="exact"/>
        </dgm:presLayoutVars>
      </dgm:prSet>
      <dgm:spPr/>
      <dgm:t>
        <a:bodyPr/>
        <a:lstStyle/>
        <a:p>
          <a:endParaRPr lang="es-MX"/>
        </a:p>
      </dgm:t>
    </dgm:pt>
    <dgm:pt modelId="{298EF332-CD04-4D17-B575-3D5D5A3768F1}" type="pres">
      <dgm:prSet presAssocID="{D2ECABCB-A73E-4033-977F-2B1020230516}" presName="composite" presStyleCnt="0"/>
      <dgm:spPr/>
    </dgm:pt>
    <dgm:pt modelId="{EABE06C0-73D3-4302-AF3A-E7F350E34757}" type="pres">
      <dgm:prSet presAssocID="{D2ECABCB-A73E-4033-977F-2B1020230516}" presName="imgShp" presStyleLbl="fgImgPlace1" presStyleIdx="0" presStyleCnt="4" custScaleX="110000" custScaleY="110000" custLinFactX="-7871" custLinFactNeighborX="-100000"/>
      <dgm:spPr>
        <a:blipFill rotWithShape="1">
          <a:blip xmlns:r="http://schemas.openxmlformats.org/officeDocument/2006/relationships" r:embed="rId1"/>
          <a:stretch>
            <a:fillRect/>
          </a:stretch>
        </a:blipFill>
      </dgm:spPr>
      <dgm:t>
        <a:bodyPr/>
        <a:lstStyle/>
        <a:p>
          <a:endParaRPr lang="es-MX"/>
        </a:p>
      </dgm:t>
    </dgm:pt>
    <dgm:pt modelId="{75F03258-DB44-4B1D-AEB8-CFA9DA6F3499}" type="pres">
      <dgm:prSet presAssocID="{D2ECABCB-A73E-4033-977F-2B1020230516}" presName="txShp" presStyleLbl="node1" presStyleIdx="0" presStyleCnt="4" custScaleX="129719" custScaleY="149076">
        <dgm:presLayoutVars>
          <dgm:bulletEnabled val="1"/>
        </dgm:presLayoutVars>
      </dgm:prSet>
      <dgm:spPr>
        <a:prstGeom prst="snipRoundRect">
          <a:avLst/>
        </a:prstGeom>
      </dgm:spPr>
      <dgm:t>
        <a:bodyPr/>
        <a:lstStyle/>
        <a:p>
          <a:endParaRPr lang="es-MX"/>
        </a:p>
      </dgm:t>
    </dgm:pt>
    <dgm:pt modelId="{9F68814D-1FBE-4D7B-930B-3FE9B3978AFD}" type="pres">
      <dgm:prSet presAssocID="{6C8AE1E0-CB8C-4303-8FEE-6DE2E005F17B}" presName="spacing" presStyleCnt="0"/>
      <dgm:spPr/>
    </dgm:pt>
    <dgm:pt modelId="{A5645F99-32E5-4B19-9AD7-B2305F8A0955}" type="pres">
      <dgm:prSet presAssocID="{29CCF49B-D4FF-4232-94DB-4B2DC9FF43CA}" presName="composite" presStyleCnt="0"/>
      <dgm:spPr/>
    </dgm:pt>
    <dgm:pt modelId="{5723E5AA-F879-4112-9E73-98AB6B7E963D}" type="pres">
      <dgm:prSet presAssocID="{29CCF49B-D4FF-4232-94DB-4B2DC9FF43CA}" presName="imgShp" presStyleLbl="fgImgPlace1" presStyleIdx="1" presStyleCnt="4" custScaleX="110000" custScaleY="110000" custLinFactX="-7871" custLinFactNeighborX="-100000"/>
      <dgm:spPr>
        <a:blipFill rotWithShape="1">
          <a:blip xmlns:r="http://schemas.openxmlformats.org/officeDocument/2006/relationships" r:embed="rId2"/>
          <a:stretch>
            <a:fillRect/>
          </a:stretch>
        </a:blipFill>
      </dgm:spPr>
      <dgm:t>
        <a:bodyPr/>
        <a:lstStyle/>
        <a:p>
          <a:endParaRPr lang="es-MX"/>
        </a:p>
      </dgm:t>
    </dgm:pt>
    <dgm:pt modelId="{D5DDCEE6-1F01-453C-90E7-0F739E550F29}" type="pres">
      <dgm:prSet presAssocID="{29CCF49B-D4FF-4232-94DB-4B2DC9FF43CA}" presName="txShp" presStyleLbl="node1" presStyleIdx="1" presStyleCnt="4" custScaleX="129719">
        <dgm:presLayoutVars>
          <dgm:bulletEnabled val="1"/>
        </dgm:presLayoutVars>
      </dgm:prSet>
      <dgm:spPr>
        <a:prstGeom prst="snipRoundRect">
          <a:avLst/>
        </a:prstGeom>
      </dgm:spPr>
      <dgm:t>
        <a:bodyPr/>
        <a:lstStyle/>
        <a:p>
          <a:endParaRPr lang="es-MX"/>
        </a:p>
      </dgm:t>
    </dgm:pt>
    <dgm:pt modelId="{3AF9AE4C-43EF-44CA-BFDB-0583BDE48D4E}" type="pres">
      <dgm:prSet presAssocID="{D5ED137B-D436-4D62-AD39-63440843B833}" presName="spacing" presStyleCnt="0"/>
      <dgm:spPr/>
    </dgm:pt>
    <dgm:pt modelId="{93B7541C-620C-41CE-8B6B-063F31EF3B11}" type="pres">
      <dgm:prSet presAssocID="{6BFD9DD1-4911-46A3-9BD7-5C01DDE3D8F0}" presName="composite" presStyleCnt="0"/>
      <dgm:spPr/>
    </dgm:pt>
    <dgm:pt modelId="{475C8298-E792-4925-B8EE-1B21ABD55863}" type="pres">
      <dgm:prSet presAssocID="{6BFD9DD1-4911-46A3-9BD7-5C01DDE3D8F0}" presName="imgShp" presStyleLbl="fgImgPlace1" presStyleIdx="2" presStyleCnt="4" custScaleX="110000" custScaleY="110000" custLinFactX="-7871" custLinFactNeighborX="-100000"/>
      <dgm:spPr>
        <a:blipFill rotWithShape="1">
          <a:blip xmlns:r="http://schemas.openxmlformats.org/officeDocument/2006/relationships" r:embed="rId3"/>
          <a:stretch>
            <a:fillRect/>
          </a:stretch>
        </a:blipFill>
      </dgm:spPr>
      <dgm:t>
        <a:bodyPr/>
        <a:lstStyle/>
        <a:p>
          <a:endParaRPr lang="es-MX"/>
        </a:p>
      </dgm:t>
    </dgm:pt>
    <dgm:pt modelId="{64357953-F328-4EC0-BE5E-A698CB07A395}" type="pres">
      <dgm:prSet presAssocID="{6BFD9DD1-4911-46A3-9BD7-5C01DDE3D8F0}" presName="txShp" presStyleLbl="node1" presStyleIdx="2" presStyleCnt="4" custScaleX="129719">
        <dgm:presLayoutVars>
          <dgm:bulletEnabled val="1"/>
        </dgm:presLayoutVars>
      </dgm:prSet>
      <dgm:spPr>
        <a:prstGeom prst="snipRoundRect">
          <a:avLst/>
        </a:prstGeom>
      </dgm:spPr>
      <dgm:t>
        <a:bodyPr/>
        <a:lstStyle/>
        <a:p>
          <a:endParaRPr lang="es-MX"/>
        </a:p>
      </dgm:t>
    </dgm:pt>
    <dgm:pt modelId="{4A191454-FC07-49A7-8C29-58530E56561B}" type="pres">
      <dgm:prSet presAssocID="{3A7AC819-119F-4F4F-8A66-FE39191CCB1C}" presName="spacing" presStyleCnt="0"/>
      <dgm:spPr/>
    </dgm:pt>
    <dgm:pt modelId="{709BC311-3733-41BC-ACA6-257B3545A8B4}" type="pres">
      <dgm:prSet presAssocID="{97382E95-0F71-4E83-A80C-F44B0D318017}" presName="composite" presStyleCnt="0"/>
      <dgm:spPr/>
    </dgm:pt>
    <dgm:pt modelId="{DDAA16B7-B82B-4388-A106-C2AD8686B7A4}" type="pres">
      <dgm:prSet presAssocID="{97382E95-0F71-4E83-A80C-F44B0D318017}" presName="imgShp" presStyleLbl="fgImgPlace1" presStyleIdx="3" presStyleCnt="4" custScaleX="110000" custScaleY="110000" custLinFactX="-7871" custLinFactNeighborX="-100000"/>
      <dgm:spPr>
        <a:blipFill rotWithShape="1">
          <a:blip xmlns:r="http://schemas.openxmlformats.org/officeDocument/2006/relationships" r:embed="rId4"/>
          <a:stretch>
            <a:fillRect/>
          </a:stretch>
        </a:blipFill>
      </dgm:spPr>
      <dgm:t>
        <a:bodyPr/>
        <a:lstStyle/>
        <a:p>
          <a:endParaRPr lang="es-MX"/>
        </a:p>
      </dgm:t>
    </dgm:pt>
    <dgm:pt modelId="{7583A294-14CD-46C7-9D97-DD99BDB62A06}" type="pres">
      <dgm:prSet presAssocID="{97382E95-0F71-4E83-A80C-F44B0D318017}" presName="txShp" presStyleLbl="node1" presStyleIdx="3" presStyleCnt="4" custScaleX="129719">
        <dgm:presLayoutVars>
          <dgm:bulletEnabled val="1"/>
        </dgm:presLayoutVars>
      </dgm:prSet>
      <dgm:spPr>
        <a:prstGeom prst="snipRoundRect">
          <a:avLst/>
        </a:prstGeom>
      </dgm:spPr>
      <dgm:t>
        <a:bodyPr/>
        <a:lstStyle/>
        <a:p>
          <a:endParaRPr lang="es-MX"/>
        </a:p>
      </dgm:t>
    </dgm:pt>
  </dgm:ptLst>
  <dgm:cxnLst>
    <dgm:cxn modelId="{5560EE59-AFA3-4829-BDE5-59CE616373C3}" type="presOf" srcId="{D2ECABCB-A73E-4033-977F-2B1020230516}" destId="{75F03258-DB44-4B1D-AEB8-CFA9DA6F3499}" srcOrd="0" destOrd="0" presId="urn:microsoft.com/office/officeart/2005/8/layout/vList3"/>
    <dgm:cxn modelId="{493ECF1B-0EB5-4154-A356-FFE1850796BE}" srcId="{902C6A83-9FC4-4CF4-994B-0137090AEB6B}" destId="{29CCF49B-D4FF-4232-94DB-4B2DC9FF43CA}" srcOrd="1" destOrd="0" parTransId="{BC78FB5A-9A74-4DC6-B356-28FF7FC42C4A}" sibTransId="{D5ED137B-D436-4D62-AD39-63440843B833}"/>
    <dgm:cxn modelId="{A6291E1D-F86C-4911-AABB-6F542FFB30CA}" type="presOf" srcId="{902C6A83-9FC4-4CF4-994B-0137090AEB6B}" destId="{2067FC51-9B23-4DD0-B112-C0C708524632}" srcOrd="0" destOrd="0" presId="urn:microsoft.com/office/officeart/2005/8/layout/vList3"/>
    <dgm:cxn modelId="{EA215623-69FC-468F-B157-0901B4EA6479}" srcId="{902C6A83-9FC4-4CF4-994B-0137090AEB6B}" destId="{6BFD9DD1-4911-46A3-9BD7-5C01DDE3D8F0}" srcOrd="2" destOrd="0" parTransId="{88276876-25EE-43EE-9B89-D4F277858740}" sibTransId="{3A7AC819-119F-4F4F-8A66-FE39191CCB1C}"/>
    <dgm:cxn modelId="{DD142CF7-7081-492A-978C-5F374EBB372B}" type="presOf" srcId="{29CCF49B-D4FF-4232-94DB-4B2DC9FF43CA}" destId="{D5DDCEE6-1F01-453C-90E7-0F739E550F29}" srcOrd="0" destOrd="0" presId="urn:microsoft.com/office/officeart/2005/8/layout/vList3"/>
    <dgm:cxn modelId="{887B47F9-DCB5-46CA-A5E2-D86779684043}" type="presOf" srcId="{6BFD9DD1-4911-46A3-9BD7-5C01DDE3D8F0}" destId="{64357953-F328-4EC0-BE5E-A698CB07A395}" srcOrd="0" destOrd="0" presId="urn:microsoft.com/office/officeart/2005/8/layout/vList3"/>
    <dgm:cxn modelId="{FA8FBEF9-A618-4EC9-8C04-1CAD79BCFA25}" type="presOf" srcId="{97382E95-0F71-4E83-A80C-F44B0D318017}" destId="{7583A294-14CD-46C7-9D97-DD99BDB62A06}" srcOrd="0" destOrd="0" presId="urn:microsoft.com/office/officeart/2005/8/layout/vList3"/>
    <dgm:cxn modelId="{BCE2EED0-67E1-4A00-9F56-E17BB55FFA36}" srcId="{902C6A83-9FC4-4CF4-994B-0137090AEB6B}" destId="{97382E95-0F71-4E83-A80C-F44B0D318017}" srcOrd="3" destOrd="0" parTransId="{6D0D64C0-1240-47EB-B67B-2E0907BB5DE0}" sibTransId="{32345D3A-43A4-4B19-A265-9A9158879C0A}"/>
    <dgm:cxn modelId="{DF0B9DCC-F25C-44C5-A132-880EA1C35A76}" srcId="{902C6A83-9FC4-4CF4-994B-0137090AEB6B}" destId="{D2ECABCB-A73E-4033-977F-2B1020230516}" srcOrd="0" destOrd="0" parTransId="{3B4F680C-4860-4D09-8254-7282BA4D9212}" sibTransId="{6C8AE1E0-CB8C-4303-8FEE-6DE2E005F17B}"/>
    <dgm:cxn modelId="{B5FC0ECB-A879-4A0F-9B0C-649E89417F04}" type="presParOf" srcId="{2067FC51-9B23-4DD0-B112-C0C708524632}" destId="{298EF332-CD04-4D17-B575-3D5D5A3768F1}" srcOrd="0" destOrd="0" presId="urn:microsoft.com/office/officeart/2005/8/layout/vList3"/>
    <dgm:cxn modelId="{B08F40A8-0F6A-455A-B1E6-529601B455E5}" type="presParOf" srcId="{298EF332-CD04-4D17-B575-3D5D5A3768F1}" destId="{EABE06C0-73D3-4302-AF3A-E7F350E34757}" srcOrd="0" destOrd="0" presId="urn:microsoft.com/office/officeart/2005/8/layout/vList3"/>
    <dgm:cxn modelId="{9B866D2A-2BA7-4A23-A7F6-CC13BACCB180}" type="presParOf" srcId="{298EF332-CD04-4D17-B575-3D5D5A3768F1}" destId="{75F03258-DB44-4B1D-AEB8-CFA9DA6F3499}" srcOrd="1" destOrd="0" presId="urn:microsoft.com/office/officeart/2005/8/layout/vList3"/>
    <dgm:cxn modelId="{2D83011D-08D3-4C6D-BCCE-3C660241EBA6}" type="presParOf" srcId="{2067FC51-9B23-4DD0-B112-C0C708524632}" destId="{9F68814D-1FBE-4D7B-930B-3FE9B3978AFD}" srcOrd="1" destOrd="0" presId="urn:microsoft.com/office/officeart/2005/8/layout/vList3"/>
    <dgm:cxn modelId="{91DB662B-C9DF-463E-BA69-3988E6AA8BB5}" type="presParOf" srcId="{2067FC51-9B23-4DD0-B112-C0C708524632}" destId="{A5645F99-32E5-4B19-9AD7-B2305F8A0955}" srcOrd="2" destOrd="0" presId="urn:microsoft.com/office/officeart/2005/8/layout/vList3"/>
    <dgm:cxn modelId="{D7F6A910-8925-4C19-80E0-48718DD802B7}" type="presParOf" srcId="{A5645F99-32E5-4B19-9AD7-B2305F8A0955}" destId="{5723E5AA-F879-4112-9E73-98AB6B7E963D}" srcOrd="0" destOrd="0" presId="urn:microsoft.com/office/officeart/2005/8/layout/vList3"/>
    <dgm:cxn modelId="{021BA8A5-E5C4-483C-AD42-3ABABB412BC6}" type="presParOf" srcId="{A5645F99-32E5-4B19-9AD7-B2305F8A0955}" destId="{D5DDCEE6-1F01-453C-90E7-0F739E550F29}" srcOrd="1" destOrd="0" presId="urn:microsoft.com/office/officeart/2005/8/layout/vList3"/>
    <dgm:cxn modelId="{D212EA03-C283-4DEB-B3BF-5C24F01F60C7}" type="presParOf" srcId="{2067FC51-9B23-4DD0-B112-C0C708524632}" destId="{3AF9AE4C-43EF-44CA-BFDB-0583BDE48D4E}" srcOrd="3" destOrd="0" presId="urn:microsoft.com/office/officeart/2005/8/layout/vList3"/>
    <dgm:cxn modelId="{B9154090-CD29-498A-BF16-B0261C5B537F}" type="presParOf" srcId="{2067FC51-9B23-4DD0-B112-C0C708524632}" destId="{93B7541C-620C-41CE-8B6B-063F31EF3B11}" srcOrd="4" destOrd="0" presId="urn:microsoft.com/office/officeart/2005/8/layout/vList3"/>
    <dgm:cxn modelId="{FEA8D4C7-DF6F-46E7-9955-A879BF36FA19}" type="presParOf" srcId="{93B7541C-620C-41CE-8B6B-063F31EF3B11}" destId="{475C8298-E792-4925-B8EE-1B21ABD55863}" srcOrd="0" destOrd="0" presId="urn:microsoft.com/office/officeart/2005/8/layout/vList3"/>
    <dgm:cxn modelId="{6F4E691D-5E0E-42CC-8F8D-E612143B88D3}" type="presParOf" srcId="{93B7541C-620C-41CE-8B6B-063F31EF3B11}" destId="{64357953-F328-4EC0-BE5E-A698CB07A395}" srcOrd="1" destOrd="0" presId="urn:microsoft.com/office/officeart/2005/8/layout/vList3"/>
    <dgm:cxn modelId="{4ED6300B-1914-45FD-9ABA-1FCC9ACC43C5}" type="presParOf" srcId="{2067FC51-9B23-4DD0-B112-C0C708524632}" destId="{4A191454-FC07-49A7-8C29-58530E56561B}" srcOrd="5" destOrd="0" presId="urn:microsoft.com/office/officeart/2005/8/layout/vList3"/>
    <dgm:cxn modelId="{BA85B803-835E-4A86-929D-C248EB02E8B8}" type="presParOf" srcId="{2067FC51-9B23-4DD0-B112-C0C708524632}" destId="{709BC311-3733-41BC-ACA6-257B3545A8B4}" srcOrd="6" destOrd="0" presId="urn:microsoft.com/office/officeart/2005/8/layout/vList3"/>
    <dgm:cxn modelId="{74ADDDEF-B3DE-447E-8742-40599E60EF6E}" type="presParOf" srcId="{709BC311-3733-41BC-ACA6-257B3545A8B4}" destId="{DDAA16B7-B82B-4388-A106-C2AD8686B7A4}" srcOrd="0" destOrd="0" presId="urn:microsoft.com/office/officeart/2005/8/layout/vList3"/>
    <dgm:cxn modelId="{513C60AF-90A4-423A-BA56-A121D0E79C24}" type="presParOf" srcId="{709BC311-3733-41BC-ACA6-257B3545A8B4}" destId="{7583A294-14CD-46C7-9D97-DD99BDB62A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A8487-5DAC-4CE1-955E-504B8858067B}" type="doc">
      <dgm:prSet loTypeId="urn:microsoft.com/office/officeart/2005/8/layout/hierarchy4" loCatId="list" qsTypeId="urn:microsoft.com/office/officeart/2005/8/quickstyle/simple1" qsCatId="simple" csTypeId="urn:microsoft.com/office/officeart/2005/8/colors/accent4_1" csCatId="accent4" phldr="1"/>
      <dgm:spPr/>
      <dgm:t>
        <a:bodyPr/>
        <a:lstStyle/>
        <a:p>
          <a:endParaRPr lang="es-PE"/>
        </a:p>
      </dgm:t>
    </dgm:pt>
    <dgm:pt modelId="{03F15FC1-1A88-46E0-AB76-3072C718006E}">
      <dgm:prSet phldrT="[Texto]" custT="1"/>
      <dgm:spPr>
        <a:ln w="38100">
          <a:solidFill>
            <a:srgbClr val="FFCC00"/>
          </a:solidFill>
        </a:ln>
      </dgm:spPr>
      <dgm:t>
        <a:bodyPr/>
        <a:lstStyle/>
        <a:p>
          <a:r>
            <a:rPr lang="en-US" sz="1600" b="1" i="0" dirty="0" smtClean="0">
              <a:latin typeface="Century Gothic" panose="020B0502020202020204" pitchFamily="34" charset="0"/>
            </a:rPr>
            <a:t>Implement the public telephone service in the 33 EP. It should include the installation of a service management software.</a:t>
          </a:r>
          <a:endParaRPr lang="es-PE" sz="1600" b="1" i="0" dirty="0" smtClean="0">
            <a:latin typeface="Century Gothic" panose="020B0502020202020204" pitchFamily="34" charset="0"/>
          </a:endParaRPr>
        </a:p>
      </dgm:t>
    </dgm:pt>
    <dgm:pt modelId="{631BF767-9BFF-44C0-B523-C6A392D65EEB}" type="parTrans" cxnId="{2517E93D-72D3-4FA9-B72C-CC19D7095D22}">
      <dgm:prSet/>
      <dgm:spPr/>
      <dgm:t>
        <a:bodyPr/>
        <a:lstStyle/>
        <a:p>
          <a:endParaRPr lang="es-PE" sz="1600">
            <a:latin typeface="Century Gothic" panose="020B0502020202020204" pitchFamily="34" charset="0"/>
          </a:endParaRPr>
        </a:p>
      </dgm:t>
    </dgm:pt>
    <dgm:pt modelId="{73EEA591-F6EC-4B6F-AE60-F308329CCF4F}" type="sibTrans" cxnId="{2517E93D-72D3-4FA9-B72C-CC19D7095D22}">
      <dgm:prSet/>
      <dgm:spPr/>
      <dgm:t>
        <a:bodyPr/>
        <a:lstStyle/>
        <a:p>
          <a:endParaRPr lang="es-PE" sz="1600">
            <a:latin typeface="Century Gothic" panose="020B0502020202020204" pitchFamily="34" charset="0"/>
          </a:endParaRPr>
        </a:p>
      </dgm:t>
    </dgm:pt>
    <dgm:pt modelId="{BCE46614-1E34-4B66-A4E1-C7482E7AE505}">
      <dgm:prSet phldrT="[Texto]" custT="1"/>
      <dgm:spPr>
        <a:ln w="38100">
          <a:solidFill>
            <a:srgbClr val="FFCC00"/>
          </a:solidFill>
        </a:ln>
      </dgm:spPr>
      <dgm:t>
        <a:bodyPr/>
        <a:lstStyle/>
        <a:p>
          <a:r>
            <a:rPr lang="en-US" sz="1600" b="1" i="0" dirty="0" smtClean="0">
              <a:latin typeface="Century Gothic" panose="020B0502020202020204" pitchFamily="34" charset="0"/>
            </a:rPr>
            <a:t>Equipment to be installed shall be vandal-proof, both in its structure and its installation.</a:t>
          </a:r>
          <a:endParaRPr lang="es-PE" sz="1600" b="1" i="0" dirty="0" smtClean="0">
            <a:latin typeface="Century Gothic" panose="020B0502020202020204" pitchFamily="34" charset="0"/>
          </a:endParaRPr>
        </a:p>
      </dgm:t>
    </dgm:pt>
    <dgm:pt modelId="{7B44BC4E-3DF0-492F-A6EC-58E4B600A61A}" type="parTrans" cxnId="{3BD1B7D2-BAA3-413A-A5F7-49827BF7BB53}">
      <dgm:prSet/>
      <dgm:spPr/>
      <dgm:t>
        <a:bodyPr/>
        <a:lstStyle/>
        <a:p>
          <a:endParaRPr lang="es-PE" sz="1600">
            <a:latin typeface="Century Gothic" panose="020B0502020202020204" pitchFamily="34" charset="0"/>
          </a:endParaRPr>
        </a:p>
      </dgm:t>
    </dgm:pt>
    <dgm:pt modelId="{41588D39-62C8-41B2-920A-10B6F29EAB52}" type="sibTrans" cxnId="{3BD1B7D2-BAA3-413A-A5F7-49827BF7BB53}">
      <dgm:prSet/>
      <dgm:spPr/>
      <dgm:t>
        <a:bodyPr/>
        <a:lstStyle/>
        <a:p>
          <a:endParaRPr lang="es-PE" sz="1600">
            <a:latin typeface="Century Gothic" panose="020B0502020202020204" pitchFamily="34" charset="0"/>
          </a:endParaRPr>
        </a:p>
      </dgm:t>
    </dgm:pt>
    <dgm:pt modelId="{82B962E1-0750-4D8E-AC4F-7B6785076D57}">
      <dgm:prSet phldrT="[Texto]" custT="1"/>
      <dgm:spPr>
        <a:ln w="38100">
          <a:solidFill>
            <a:srgbClr val="FFCC00"/>
          </a:solidFill>
        </a:ln>
      </dgm:spPr>
      <dgm:t>
        <a:bodyPr/>
        <a:lstStyle/>
        <a:p>
          <a:r>
            <a:rPr lang="en-US" sz="1600" b="1" i="0" dirty="0" smtClean="0">
              <a:latin typeface="Century Gothic" panose="020B0502020202020204" pitchFamily="34" charset="0"/>
            </a:rPr>
            <a:t>The available number of minutes must be sufficient</a:t>
          </a:r>
          <a:endParaRPr lang="es-PE" sz="1600" b="1" i="0" dirty="0" smtClean="0">
            <a:latin typeface="Century Gothic" panose="020B0502020202020204" pitchFamily="34" charset="0"/>
          </a:endParaRPr>
        </a:p>
      </dgm:t>
    </dgm:pt>
    <dgm:pt modelId="{2DCDD680-5CCB-4351-AC44-B5367D7D518D}" type="parTrans" cxnId="{EAB7D337-7F1F-49D3-B0A7-7E4165A48F0E}">
      <dgm:prSet/>
      <dgm:spPr/>
      <dgm:t>
        <a:bodyPr/>
        <a:lstStyle/>
        <a:p>
          <a:endParaRPr lang="es-PE" sz="1600">
            <a:latin typeface="Century Gothic" panose="020B0502020202020204" pitchFamily="34" charset="0"/>
          </a:endParaRPr>
        </a:p>
      </dgm:t>
    </dgm:pt>
    <dgm:pt modelId="{AC662478-8254-4456-9DA0-CE3F7697A6C1}" type="sibTrans" cxnId="{EAB7D337-7F1F-49D3-B0A7-7E4165A48F0E}">
      <dgm:prSet/>
      <dgm:spPr/>
      <dgm:t>
        <a:bodyPr/>
        <a:lstStyle/>
        <a:p>
          <a:endParaRPr lang="es-PE" sz="1600">
            <a:latin typeface="Century Gothic" panose="020B0502020202020204" pitchFamily="34" charset="0"/>
          </a:endParaRPr>
        </a:p>
      </dgm:t>
    </dgm:pt>
    <dgm:pt modelId="{E408B211-E44A-44CD-96D5-1F6DB2226141}">
      <dgm:prSet phldrT="[Texto]" custT="1"/>
      <dgm:spPr>
        <a:ln w="38100">
          <a:solidFill>
            <a:srgbClr val="FFCC00"/>
          </a:solidFill>
        </a:ln>
      </dgm:spPr>
      <dgm:t>
        <a:bodyPr/>
        <a:lstStyle/>
        <a:p>
          <a:r>
            <a:rPr lang="en-US" sz="1600" b="1" i="0" dirty="0" smtClean="0">
              <a:latin typeface="Century Gothic" panose="020B0502020202020204" pitchFamily="34" charset="0"/>
            </a:rPr>
            <a:t>Outgoing calls should inform the receptor about the origin of the call.</a:t>
          </a:r>
          <a:endParaRPr lang="es-PE" sz="1600" b="1" i="0" dirty="0" smtClean="0">
            <a:latin typeface="Century Gothic" panose="020B0502020202020204" pitchFamily="34" charset="0"/>
          </a:endParaRPr>
        </a:p>
      </dgm:t>
    </dgm:pt>
    <dgm:pt modelId="{47E1EDC6-62B4-4955-8C0F-29C0D7CD75E3}" type="parTrans" cxnId="{D16BDC53-ACDC-4FA9-A388-B3C621106FD3}">
      <dgm:prSet/>
      <dgm:spPr/>
      <dgm:t>
        <a:bodyPr/>
        <a:lstStyle/>
        <a:p>
          <a:endParaRPr lang="es-PE" sz="1600">
            <a:latin typeface="Century Gothic" panose="020B0502020202020204" pitchFamily="34" charset="0"/>
          </a:endParaRPr>
        </a:p>
      </dgm:t>
    </dgm:pt>
    <dgm:pt modelId="{941C281D-875C-42BC-BA52-1FE72D8EFC8D}" type="sibTrans" cxnId="{D16BDC53-ACDC-4FA9-A388-B3C621106FD3}">
      <dgm:prSet/>
      <dgm:spPr/>
      <dgm:t>
        <a:bodyPr/>
        <a:lstStyle/>
        <a:p>
          <a:endParaRPr lang="es-PE" sz="1600">
            <a:latin typeface="Century Gothic" panose="020B0502020202020204" pitchFamily="34" charset="0"/>
          </a:endParaRPr>
        </a:p>
      </dgm:t>
    </dgm:pt>
    <dgm:pt modelId="{FD6CE319-2768-4D82-B295-E197E69D8D59}">
      <dgm:prSet phldrT="[Texto]" custT="1"/>
      <dgm:spPr>
        <a:ln w="38100">
          <a:solidFill>
            <a:srgbClr val="FFCC00"/>
          </a:solidFill>
        </a:ln>
      </dgm:spPr>
      <dgm:t>
        <a:bodyPr/>
        <a:lstStyle/>
        <a:p>
          <a:r>
            <a:rPr lang="en-US" sz="1600" b="1" i="0" dirty="0" smtClean="0">
              <a:latin typeface="Century Gothic" panose="020B0502020202020204" pitchFamily="34" charset="0"/>
            </a:rPr>
            <a:t>To determine number of terminals must be used methodology </a:t>
          </a:r>
          <a:r>
            <a:rPr lang="en-US" sz="1600" b="1" i="0" dirty="0" err="1" smtClean="0">
              <a:latin typeface="Century Gothic" panose="020B0502020202020204" pitchFamily="34" charset="0"/>
            </a:rPr>
            <a:t>Erlang</a:t>
          </a:r>
          <a:r>
            <a:rPr lang="en-US" sz="1600" b="1" i="0" dirty="0" smtClean="0">
              <a:latin typeface="Century Gothic" panose="020B0502020202020204" pitchFamily="34" charset="0"/>
            </a:rPr>
            <a:t> B.</a:t>
          </a:r>
          <a:endParaRPr lang="es-PE" sz="1600" b="1" i="0" dirty="0" smtClean="0">
            <a:latin typeface="Century Gothic" panose="020B0502020202020204" pitchFamily="34" charset="0"/>
          </a:endParaRPr>
        </a:p>
      </dgm:t>
    </dgm:pt>
    <dgm:pt modelId="{F4126C4E-2F34-48D5-A787-6453FB3D128C}" type="parTrans" cxnId="{C8102943-E4FA-4A68-9013-AA3A41D0D541}">
      <dgm:prSet/>
      <dgm:spPr/>
      <dgm:t>
        <a:bodyPr/>
        <a:lstStyle/>
        <a:p>
          <a:endParaRPr lang="es-PE" sz="1600">
            <a:latin typeface="Century Gothic" panose="020B0502020202020204" pitchFamily="34" charset="0"/>
          </a:endParaRPr>
        </a:p>
      </dgm:t>
    </dgm:pt>
    <dgm:pt modelId="{4092BAEC-22D7-4542-8189-6B0947E0F51A}" type="sibTrans" cxnId="{C8102943-E4FA-4A68-9013-AA3A41D0D541}">
      <dgm:prSet/>
      <dgm:spPr/>
      <dgm:t>
        <a:bodyPr/>
        <a:lstStyle/>
        <a:p>
          <a:endParaRPr lang="es-PE" sz="1600">
            <a:latin typeface="Century Gothic" panose="020B0502020202020204" pitchFamily="34" charset="0"/>
          </a:endParaRPr>
        </a:p>
      </dgm:t>
    </dgm:pt>
    <dgm:pt modelId="{A375D356-A6E7-4E15-9EC2-CB2F876F033A}">
      <dgm:prSet phldrT="[Texto]" custT="1"/>
      <dgm:spPr>
        <a:ln w="38100">
          <a:solidFill>
            <a:srgbClr val="FFCC00"/>
          </a:solidFill>
        </a:ln>
      </dgm:spPr>
      <dgm:t>
        <a:bodyPr/>
        <a:lstStyle/>
        <a:p>
          <a:r>
            <a:rPr lang="en-US" sz="1600" b="1" i="0" noProof="0" dirty="0" smtClean="0">
              <a:latin typeface="Century Gothic" panose="020B0502020202020204" pitchFamily="34" charset="0"/>
            </a:rPr>
            <a:t>Diffusion Program and Sale of prepaid cards</a:t>
          </a:r>
          <a:endParaRPr lang="en-US" sz="1600" b="1" i="0" noProof="0" dirty="0" smtClean="0">
            <a:latin typeface="Century Gothic" panose="020B0502020202020204" pitchFamily="34" charset="0"/>
          </a:endParaRPr>
        </a:p>
      </dgm:t>
    </dgm:pt>
    <dgm:pt modelId="{C9E384A1-6B9C-4CA9-816E-0383577FD875}" type="parTrans" cxnId="{F1D9AB4C-FD8B-4CAA-B5FB-4E50D4E9075B}">
      <dgm:prSet/>
      <dgm:spPr/>
      <dgm:t>
        <a:bodyPr/>
        <a:lstStyle/>
        <a:p>
          <a:endParaRPr lang="es-PE" sz="1600">
            <a:latin typeface="Century Gothic" panose="020B0502020202020204" pitchFamily="34" charset="0"/>
          </a:endParaRPr>
        </a:p>
      </dgm:t>
    </dgm:pt>
    <dgm:pt modelId="{3C01738F-C7BE-4634-94BF-950A48D919F4}" type="sibTrans" cxnId="{F1D9AB4C-FD8B-4CAA-B5FB-4E50D4E9075B}">
      <dgm:prSet/>
      <dgm:spPr/>
      <dgm:t>
        <a:bodyPr/>
        <a:lstStyle/>
        <a:p>
          <a:endParaRPr lang="es-PE" sz="1600">
            <a:latin typeface="Century Gothic" panose="020B0502020202020204" pitchFamily="34" charset="0"/>
          </a:endParaRPr>
        </a:p>
      </dgm:t>
    </dgm:pt>
    <dgm:pt modelId="{84BE5CBF-3324-41D4-8909-8F18E97E0CD3}" type="pres">
      <dgm:prSet presAssocID="{279A8487-5DAC-4CE1-955E-504B8858067B}" presName="Name0" presStyleCnt="0">
        <dgm:presLayoutVars>
          <dgm:chPref val="1"/>
          <dgm:dir/>
          <dgm:animOne val="branch"/>
          <dgm:animLvl val="lvl"/>
          <dgm:resizeHandles/>
        </dgm:presLayoutVars>
      </dgm:prSet>
      <dgm:spPr/>
      <dgm:t>
        <a:bodyPr/>
        <a:lstStyle/>
        <a:p>
          <a:endParaRPr lang="es-PE"/>
        </a:p>
      </dgm:t>
    </dgm:pt>
    <dgm:pt modelId="{6AF0BB4A-CBA5-4118-89C0-77CC58D659B5}" type="pres">
      <dgm:prSet presAssocID="{03F15FC1-1A88-46E0-AB76-3072C718006E}" presName="vertOne" presStyleCnt="0"/>
      <dgm:spPr/>
      <dgm:t>
        <a:bodyPr/>
        <a:lstStyle/>
        <a:p>
          <a:endParaRPr lang="es-MX"/>
        </a:p>
      </dgm:t>
    </dgm:pt>
    <dgm:pt modelId="{B645BFF6-0782-4451-997C-7C3BF4648176}" type="pres">
      <dgm:prSet presAssocID="{03F15FC1-1A88-46E0-AB76-3072C718006E}" presName="txOne" presStyleLbl="node0" presStyleIdx="0" presStyleCnt="1" custLinFactNeighborX="-185" custLinFactNeighborY="19223">
        <dgm:presLayoutVars>
          <dgm:chPref val="3"/>
        </dgm:presLayoutVars>
      </dgm:prSet>
      <dgm:spPr>
        <a:prstGeom prst="round2DiagRect">
          <a:avLst/>
        </a:prstGeom>
      </dgm:spPr>
      <dgm:t>
        <a:bodyPr/>
        <a:lstStyle/>
        <a:p>
          <a:endParaRPr lang="es-PE"/>
        </a:p>
      </dgm:t>
    </dgm:pt>
    <dgm:pt modelId="{3C291222-25AA-4763-8138-0593452FC745}" type="pres">
      <dgm:prSet presAssocID="{03F15FC1-1A88-46E0-AB76-3072C718006E}" presName="parTransOne" presStyleCnt="0"/>
      <dgm:spPr/>
      <dgm:t>
        <a:bodyPr/>
        <a:lstStyle/>
        <a:p>
          <a:endParaRPr lang="es-MX"/>
        </a:p>
      </dgm:t>
    </dgm:pt>
    <dgm:pt modelId="{74AB0948-11B6-44FF-A50F-FC96ED391226}" type="pres">
      <dgm:prSet presAssocID="{03F15FC1-1A88-46E0-AB76-3072C718006E}" presName="horzOne" presStyleCnt="0"/>
      <dgm:spPr/>
      <dgm:t>
        <a:bodyPr/>
        <a:lstStyle/>
        <a:p>
          <a:endParaRPr lang="es-MX"/>
        </a:p>
      </dgm:t>
    </dgm:pt>
    <dgm:pt modelId="{0ECDA3AA-EE14-4A00-A9C7-F450B16275AC}" type="pres">
      <dgm:prSet presAssocID="{BCE46614-1E34-4B66-A4E1-C7482E7AE505}" presName="vertTwo" presStyleCnt="0"/>
      <dgm:spPr/>
      <dgm:t>
        <a:bodyPr/>
        <a:lstStyle/>
        <a:p>
          <a:endParaRPr lang="es-MX"/>
        </a:p>
      </dgm:t>
    </dgm:pt>
    <dgm:pt modelId="{B30C334F-EE18-4301-81E7-2F53D4D9252F}" type="pres">
      <dgm:prSet presAssocID="{BCE46614-1E34-4B66-A4E1-C7482E7AE505}" presName="txTwo" presStyleLbl="node2" presStyleIdx="0" presStyleCnt="2">
        <dgm:presLayoutVars>
          <dgm:chPref val="3"/>
        </dgm:presLayoutVars>
      </dgm:prSet>
      <dgm:spPr>
        <a:prstGeom prst="round2DiagRect">
          <a:avLst/>
        </a:prstGeom>
      </dgm:spPr>
      <dgm:t>
        <a:bodyPr/>
        <a:lstStyle/>
        <a:p>
          <a:endParaRPr lang="es-PE"/>
        </a:p>
      </dgm:t>
    </dgm:pt>
    <dgm:pt modelId="{92BA4A90-1FED-4192-BAB3-FE6951BE4C59}" type="pres">
      <dgm:prSet presAssocID="{BCE46614-1E34-4B66-A4E1-C7482E7AE505}" presName="parTransTwo" presStyleCnt="0"/>
      <dgm:spPr/>
      <dgm:t>
        <a:bodyPr/>
        <a:lstStyle/>
        <a:p>
          <a:endParaRPr lang="es-MX"/>
        </a:p>
      </dgm:t>
    </dgm:pt>
    <dgm:pt modelId="{B23D6238-44E1-4B13-92BC-018251C14CEB}" type="pres">
      <dgm:prSet presAssocID="{BCE46614-1E34-4B66-A4E1-C7482E7AE505}" presName="horzTwo" presStyleCnt="0"/>
      <dgm:spPr/>
      <dgm:t>
        <a:bodyPr/>
        <a:lstStyle/>
        <a:p>
          <a:endParaRPr lang="es-MX"/>
        </a:p>
      </dgm:t>
    </dgm:pt>
    <dgm:pt modelId="{184ED62D-6DEB-47F2-B959-D7A16D4B95BB}" type="pres">
      <dgm:prSet presAssocID="{82B962E1-0750-4D8E-AC4F-7B6785076D57}" presName="vertThree" presStyleCnt="0"/>
      <dgm:spPr/>
      <dgm:t>
        <a:bodyPr/>
        <a:lstStyle/>
        <a:p>
          <a:endParaRPr lang="es-MX"/>
        </a:p>
      </dgm:t>
    </dgm:pt>
    <dgm:pt modelId="{4708AD27-0959-4982-8F19-057597C618C4}" type="pres">
      <dgm:prSet presAssocID="{82B962E1-0750-4D8E-AC4F-7B6785076D57}" presName="txThree" presStyleLbl="node3" presStyleIdx="0" presStyleCnt="3">
        <dgm:presLayoutVars>
          <dgm:chPref val="3"/>
        </dgm:presLayoutVars>
      </dgm:prSet>
      <dgm:spPr>
        <a:prstGeom prst="round2DiagRect">
          <a:avLst/>
        </a:prstGeom>
      </dgm:spPr>
      <dgm:t>
        <a:bodyPr/>
        <a:lstStyle/>
        <a:p>
          <a:endParaRPr lang="es-PE"/>
        </a:p>
      </dgm:t>
    </dgm:pt>
    <dgm:pt modelId="{AE742D8E-DE3C-4FA6-A79B-593732C8E223}" type="pres">
      <dgm:prSet presAssocID="{82B962E1-0750-4D8E-AC4F-7B6785076D57}" presName="horzThree" presStyleCnt="0"/>
      <dgm:spPr/>
      <dgm:t>
        <a:bodyPr/>
        <a:lstStyle/>
        <a:p>
          <a:endParaRPr lang="es-MX"/>
        </a:p>
      </dgm:t>
    </dgm:pt>
    <dgm:pt modelId="{34EC79CC-C089-4D45-AE65-DA489D5B47B6}" type="pres">
      <dgm:prSet presAssocID="{AC662478-8254-4456-9DA0-CE3F7697A6C1}" presName="sibSpaceThree" presStyleCnt="0"/>
      <dgm:spPr/>
      <dgm:t>
        <a:bodyPr/>
        <a:lstStyle/>
        <a:p>
          <a:endParaRPr lang="es-MX"/>
        </a:p>
      </dgm:t>
    </dgm:pt>
    <dgm:pt modelId="{B4A8213D-BC8C-4209-9A62-6B991747CD90}" type="pres">
      <dgm:prSet presAssocID="{E408B211-E44A-44CD-96D5-1F6DB2226141}" presName="vertThree" presStyleCnt="0"/>
      <dgm:spPr/>
      <dgm:t>
        <a:bodyPr/>
        <a:lstStyle/>
        <a:p>
          <a:endParaRPr lang="es-MX"/>
        </a:p>
      </dgm:t>
    </dgm:pt>
    <dgm:pt modelId="{6870EB03-15A3-4B16-BA71-C6E5CA34B475}" type="pres">
      <dgm:prSet presAssocID="{E408B211-E44A-44CD-96D5-1F6DB2226141}" presName="txThree" presStyleLbl="node3" presStyleIdx="1" presStyleCnt="3">
        <dgm:presLayoutVars>
          <dgm:chPref val="3"/>
        </dgm:presLayoutVars>
      </dgm:prSet>
      <dgm:spPr>
        <a:prstGeom prst="round2DiagRect">
          <a:avLst/>
        </a:prstGeom>
      </dgm:spPr>
      <dgm:t>
        <a:bodyPr/>
        <a:lstStyle/>
        <a:p>
          <a:endParaRPr lang="es-PE"/>
        </a:p>
      </dgm:t>
    </dgm:pt>
    <dgm:pt modelId="{222C2926-86D6-4A41-9625-EDC408618FA3}" type="pres">
      <dgm:prSet presAssocID="{E408B211-E44A-44CD-96D5-1F6DB2226141}" presName="horzThree" presStyleCnt="0"/>
      <dgm:spPr/>
      <dgm:t>
        <a:bodyPr/>
        <a:lstStyle/>
        <a:p>
          <a:endParaRPr lang="es-MX"/>
        </a:p>
      </dgm:t>
    </dgm:pt>
    <dgm:pt modelId="{4725D738-9FB7-4082-A406-FC1620BA83D0}" type="pres">
      <dgm:prSet presAssocID="{41588D39-62C8-41B2-920A-10B6F29EAB52}" presName="sibSpaceTwo" presStyleCnt="0"/>
      <dgm:spPr/>
      <dgm:t>
        <a:bodyPr/>
        <a:lstStyle/>
        <a:p>
          <a:endParaRPr lang="es-MX"/>
        </a:p>
      </dgm:t>
    </dgm:pt>
    <dgm:pt modelId="{EFBA5377-31B3-4592-BABF-7462B4183577}" type="pres">
      <dgm:prSet presAssocID="{FD6CE319-2768-4D82-B295-E197E69D8D59}" presName="vertTwo" presStyleCnt="0"/>
      <dgm:spPr/>
      <dgm:t>
        <a:bodyPr/>
        <a:lstStyle/>
        <a:p>
          <a:endParaRPr lang="es-MX"/>
        </a:p>
      </dgm:t>
    </dgm:pt>
    <dgm:pt modelId="{DDD1C177-9FC5-4709-9DC9-9AD7AB34AFC0}" type="pres">
      <dgm:prSet presAssocID="{FD6CE319-2768-4D82-B295-E197E69D8D59}" presName="txTwo" presStyleLbl="node2" presStyleIdx="1" presStyleCnt="2">
        <dgm:presLayoutVars>
          <dgm:chPref val="3"/>
        </dgm:presLayoutVars>
      </dgm:prSet>
      <dgm:spPr>
        <a:prstGeom prst="round2DiagRect">
          <a:avLst/>
        </a:prstGeom>
      </dgm:spPr>
      <dgm:t>
        <a:bodyPr/>
        <a:lstStyle/>
        <a:p>
          <a:endParaRPr lang="es-PE"/>
        </a:p>
      </dgm:t>
    </dgm:pt>
    <dgm:pt modelId="{C9516870-AF5B-4579-93B6-D61DDE5A373D}" type="pres">
      <dgm:prSet presAssocID="{FD6CE319-2768-4D82-B295-E197E69D8D59}" presName="parTransTwo" presStyleCnt="0"/>
      <dgm:spPr/>
      <dgm:t>
        <a:bodyPr/>
        <a:lstStyle/>
        <a:p>
          <a:endParaRPr lang="es-MX"/>
        </a:p>
      </dgm:t>
    </dgm:pt>
    <dgm:pt modelId="{0F572931-D55F-4DEB-97C6-CB510FD8112F}" type="pres">
      <dgm:prSet presAssocID="{FD6CE319-2768-4D82-B295-E197E69D8D59}" presName="horzTwo" presStyleCnt="0"/>
      <dgm:spPr/>
      <dgm:t>
        <a:bodyPr/>
        <a:lstStyle/>
        <a:p>
          <a:endParaRPr lang="es-MX"/>
        </a:p>
      </dgm:t>
    </dgm:pt>
    <dgm:pt modelId="{3B5875B1-F7BE-403D-8D88-6B0B9365530C}" type="pres">
      <dgm:prSet presAssocID="{A375D356-A6E7-4E15-9EC2-CB2F876F033A}" presName="vertThree" presStyleCnt="0"/>
      <dgm:spPr/>
      <dgm:t>
        <a:bodyPr/>
        <a:lstStyle/>
        <a:p>
          <a:endParaRPr lang="es-MX"/>
        </a:p>
      </dgm:t>
    </dgm:pt>
    <dgm:pt modelId="{9B673D43-65D2-4E68-8879-81DCDA85426B}" type="pres">
      <dgm:prSet presAssocID="{A375D356-A6E7-4E15-9EC2-CB2F876F033A}" presName="txThree" presStyleLbl="node3" presStyleIdx="2" presStyleCnt="3">
        <dgm:presLayoutVars>
          <dgm:chPref val="3"/>
        </dgm:presLayoutVars>
      </dgm:prSet>
      <dgm:spPr>
        <a:prstGeom prst="round2DiagRect">
          <a:avLst/>
        </a:prstGeom>
      </dgm:spPr>
      <dgm:t>
        <a:bodyPr/>
        <a:lstStyle/>
        <a:p>
          <a:endParaRPr lang="es-PE"/>
        </a:p>
      </dgm:t>
    </dgm:pt>
    <dgm:pt modelId="{979ED9CE-17B4-4479-98C6-376513F25064}" type="pres">
      <dgm:prSet presAssocID="{A375D356-A6E7-4E15-9EC2-CB2F876F033A}" presName="horzThree" presStyleCnt="0"/>
      <dgm:spPr/>
      <dgm:t>
        <a:bodyPr/>
        <a:lstStyle/>
        <a:p>
          <a:endParaRPr lang="es-MX"/>
        </a:p>
      </dgm:t>
    </dgm:pt>
  </dgm:ptLst>
  <dgm:cxnLst>
    <dgm:cxn modelId="{F1D9AB4C-FD8B-4CAA-B5FB-4E50D4E9075B}" srcId="{FD6CE319-2768-4D82-B295-E197E69D8D59}" destId="{A375D356-A6E7-4E15-9EC2-CB2F876F033A}" srcOrd="0" destOrd="0" parTransId="{C9E384A1-6B9C-4CA9-816E-0383577FD875}" sibTransId="{3C01738F-C7BE-4634-94BF-950A48D919F4}"/>
    <dgm:cxn modelId="{9116D124-9724-42F1-B88C-5FFD5B820C83}" type="presOf" srcId="{FD6CE319-2768-4D82-B295-E197E69D8D59}" destId="{DDD1C177-9FC5-4709-9DC9-9AD7AB34AFC0}" srcOrd="0" destOrd="0" presId="urn:microsoft.com/office/officeart/2005/8/layout/hierarchy4"/>
    <dgm:cxn modelId="{DE980397-826D-4B81-B8CC-EC03753F001D}" type="presOf" srcId="{BCE46614-1E34-4B66-A4E1-C7482E7AE505}" destId="{B30C334F-EE18-4301-81E7-2F53D4D9252F}" srcOrd="0" destOrd="0" presId="urn:microsoft.com/office/officeart/2005/8/layout/hierarchy4"/>
    <dgm:cxn modelId="{44476AB6-FD52-490D-BC07-CADF5A2A6505}" type="presOf" srcId="{A375D356-A6E7-4E15-9EC2-CB2F876F033A}" destId="{9B673D43-65D2-4E68-8879-81DCDA85426B}" srcOrd="0" destOrd="0" presId="urn:microsoft.com/office/officeart/2005/8/layout/hierarchy4"/>
    <dgm:cxn modelId="{06705A0D-846A-481C-8F3C-913315B665EE}" type="presOf" srcId="{E408B211-E44A-44CD-96D5-1F6DB2226141}" destId="{6870EB03-15A3-4B16-BA71-C6E5CA34B475}" srcOrd="0" destOrd="0" presId="urn:microsoft.com/office/officeart/2005/8/layout/hierarchy4"/>
    <dgm:cxn modelId="{E9891B0D-13E2-4B44-908E-A110BF2BFB50}" type="presOf" srcId="{279A8487-5DAC-4CE1-955E-504B8858067B}" destId="{84BE5CBF-3324-41D4-8909-8F18E97E0CD3}" srcOrd="0" destOrd="0" presId="urn:microsoft.com/office/officeart/2005/8/layout/hierarchy4"/>
    <dgm:cxn modelId="{1685CDA0-4641-4793-A46B-D2894AF9C342}" type="presOf" srcId="{03F15FC1-1A88-46E0-AB76-3072C718006E}" destId="{B645BFF6-0782-4451-997C-7C3BF4648176}" srcOrd="0" destOrd="0" presId="urn:microsoft.com/office/officeart/2005/8/layout/hierarchy4"/>
    <dgm:cxn modelId="{FF5BBA60-EE37-469C-97FA-57764349C31B}" type="presOf" srcId="{82B962E1-0750-4D8E-AC4F-7B6785076D57}" destId="{4708AD27-0959-4982-8F19-057597C618C4}" srcOrd="0" destOrd="0" presId="urn:microsoft.com/office/officeart/2005/8/layout/hierarchy4"/>
    <dgm:cxn modelId="{D16BDC53-ACDC-4FA9-A388-B3C621106FD3}" srcId="{BCE46614-1E34-4B66-A4E1-C7482E7AE505}" destId="{E408B211-E44A-44CD-96D5-1F6DB2226141}" srcOrd="1" destOrd="0" parTransId="{47E1EDC6-62B4-4955-8C0F-29C0D7CD75E3}" sibTransId="{941C281D-875C-42BC-BA52-1FE72D8EFC8D}"/>
    <dgm:cxn modelId="{2517E93D-72D3-4FA9-B72C-CC19D7095D22}" srcId="{279A8487-5DAC-4CE1-955E-504B8858067B}" destId="{03F15FC1-1A88-46E0-AB76-3072C718006E}" srcOrd="0" destOrd="0" parTransId="{631BF767-9BFF-44C0-B523-C6A392D65EEB}" sibTransId="{73EEA591-F6EC-4B6F-AE60-F308329CCF4F}"/>
    <dgm:cxn modelId="{3BD1B7D2-BAA3-413A-A5F7-49827BF7BB53}" srcId="{03F15FC1-1A88-46E0-AB76-3072C718006E}" destId="{BCE46614-1E34-4B66-A4E1-C7482E7AE505}" srcOrd="0" destOrd="0" parTransId="{7B44BC4E-3DF0-492F-A6EC-58E4B600A61A}" sibTransId="{41588D39-62C8-41B2-920A-10B6F29EAB52}"/>
    <dgm:cxn modelId="{C8102943-E4FA-4A68-9013-AA3A41D0D541}" srcId="{03F15FC1-1A88-46E0-AB76-3072C718006E}" destId="{FD6CE319-2768-4D82-B295-E197E69D8D59}" srcOrd="1" destOrd="0" parTransId="{F4126C4E-2F34-48D5-A787-6453FB3D128C}" sibTransId="{4092BAEC-22D7-4542-8189-6B0947E0F51A}"/>
    <dgm:cxn modelId="{EAB7D337-7F1F-49D3-B0A7-7E4165A48F0E}" srcId="{BCE46614-1E34-4B66-A4E1-C7482E7AE505}" destId="{82B962E1-0750-4D8E-AC4F-7B6785076D57}" srcOrd="0" destOrd="0" parTransId="{2DCDD680-5CCB-4351-AC44-B5367D7D518D}" sibTransId="{AC662478-8254-4456-9DA0-CE3F7697A6C1}"/>
    <dgm:cxn modelId="{8B44FB00-945C-421C-8F84-F72BC2BEF649}" type="presParOf" srcId="{84BE5CBF-3324-41D4-8909-8F18E97E0CD3}" destId="{6AF0BB4A-CBA5-4118-89C0-77CC58D659B5}" srcOrd="0" destOrd="0" presId="urn:microsoft.com/office/officeart/2005/8/layout/hierarchy4"/>
    <dgm:cxn modelId="{793AACFF-02F8-495C-9753-2A87C2240B1D}" type="presParOf" srcId="{6AF0BB4A-CBA5-4118-89C0-77CC58D659B5}" destId="{B645BFF6-0782-4451-997C-7C3BF4648176}" srcOrd="0" destOrd="0" presId="urn:microsoft.com/office/officeart/2005/8/layout/hierarchy4"/>
    <dgm:cxn modelId="{B9E8A437-4DA6-4CB9-97A8-FE393FAB3B4F}" type="presParOf" srcId="{6AF0BB4A-CBA5-4118-89C0-77CC58D659B5}" destId="{3C291222-25AA-4763-8138-0593452FC745}" srcOrd="1" destOrd="0" presId="urn:microsoft.com/office/officeart/2005/8/layout/hierarchy4"/>
    <dgm:cxn modelId="{13A40646-EF3A-4D01-882D-36F478FD764C}" type="presParOf" srcId="{6AF0BB4A-CBA5-4118-89C0-77CC58D659B5}" destId="{74AB0948-11B6-44FF-A50F-FC96ED391226}" srcOrd="2" destOrd="0" presId="urn:microsoft.com/office/officeart/2005/8/layout/hierarchy4"/>
    <dgm:cxn modelId="{DB91C070-DD23-4CFB-A4EB-65B4AB1E4A30}" type="presParOf" srcId="{74AB0948-11B6-44FF-A50F-FC96ED391226}" destId="{0ECDA3AA-EE14-4A00-A9C7-F450B16275AC}" srcOrd="0" destOrd="0" presId="urn:microsoft.com/office/officeart/2005/8/layout/hierarchy4"/>
    <dgm:cxn modelId="{F68E43F8-4730-4FA7-B708-DE1861BD27BB}" type="presParOf" srcId="{0ECDA3AA-EE14-4A00-A9C7-F450B16275AC}" destId="{B30C334F-EE18-4301-81E7-2F53D4D9252F}" srcOrd="0" destOrd="0" presId="urn:microsoft.com/office/officeart/2005/8/layout/hierarchy4"/>
    <dgm:cxn modelId="{BE5E9EBD-8E7E-4C59-B2BA-41E44237065F}" type="presParOf" srcId="{0ECDA3AA-EE14-4A00-A9C7-F450B16275AC}" destId="{92BA4A90-1FED-4192-BAB3-FE6951BE4C59}" srcOrd="1" destOrd="0" presId="urn:microsoft.com/office/officeart/2005/8/layout/hierarchy4"/>
    <dgm:cxn modelId="{151A2AF8-330B-4D27-A5F2-1FE4C2972DB3}" type="presParOf" srcId="{0ECDA3AA-EE14-4A00-A9C7-F450B16275AC}" destId="{B23D6238-44E1-4B13-92BC-018251C14CEB}" srcOrd="2" destOrd="0" presId="urn:microsoft.com/office/officeart/2005/8/layout/hierarchy4"/>
    <dgm:cxn modelId="{33416375-4E8E-48B1-87D8-3A4A2FFC831A}" type="presParOf" srcId="{B23D6238-44E1-4B13-92BC-018251C14CEB}" destId="{184ED62D-6DEB-47F2-B959-D7A16D4B95BB}" srcOrd="0" destOrd="0" presId="urn:microsoft.com/office/officeart/2005/8/layout/hierarchy4"/>
    <dgm:cxn modelId="{73D24630-141A-42EF-AC19-764C336419DD}" type="presParOf" srcId="{184ED62D-6DEB-47F2-B959-D7A16D4B95BB}" destId="{4708AD27-0959-4982-8F19-057597C618C4}" srcOrd="0" destOrd="0" presId="urn:microsoft.com/office/officeart/2005/8/layout/hierarchy4"/>
    <dgm:cxn modelId="{23803DC0-D428-454E-B73F-B706FE1DD2C5}" type="presParOf" srcId="{184ED62D-6DEB-47F2-B959-D7A16D4B95BB}" destId="{AE742D8E-DE3C-4FA6-A79B-593732C8E223}" srcOrd="1" destOrd="0" presId="urn:microsoft.com/office/officeart/2005/8/layout/hierarchy4"/>
    <dgm:cxn modelId="{0CA43054-0888-49C2-98A2-4C376CD333BD}" type="presParOf" srcId="{B23D6238-44E1-4B13-92BC-018251C14CEB}" destId="{34EC79CC-C089-4D45-AE65-DA489D5B47B6}" srcOrd="1" destOrd="0" presId="urn:microsoft.com/office/officeart/2005/8/layout/hierarchy4"/>
    <dgm:cxn modelId="{F60673EB-6398-4BC7-90DD-56479AA5410F}" type="presParOf" srcId="{B23D6238-44E1-4B13-92BC-018251C14CEB}" destId="{B4A8213D-BC8C-4209-9A62-6B991747CD90}" srcOrd="2" destOrd="0" presId="urn:microsoft.com/office/officeart/2005/8/layout/hierarchy4"/>
    <dgm:cxn modelId="{A03533C9-5C50-4500-9C65-EC7ACB16ACD7}" type="presParOf" srcId="{B4A8213D-BC8C-4209-9A62-6B991747CD90}" destId="{6870EB03-15A3-4B16-BA71-C6E5CA34B475}" srcOrd="0" destOrd="0" presId="urn:microsoft.com/office/officeart/2005/8/layout/hierarchy4"/>
    <dgm:cxn modelId="{2C7D939F-9A71-472B-A4DB-CC05C24CC62E}" type="presParOf" srcId="{B4A8213D-BC8C-4209-9A62-6B991747CD90}" destId="{222C2926-86D6-4A41-9625-EDC408618FA3}" srcOrd="1" destOrd="0" presId="urn:microsoft.com/office/officeart/2005/8/layout/hierarchy4"/>
    <dgm:cxn modelId="{49D3E981-EB10-4583-B5B9-6DC1DE41E2DA}" type="presParOf" srcId="{74AB0948-11B6-44FF-A50F-FC96ED391226}" destId="{4725D738-9FB7-4082-A406-FC1620BA83D0}" srcOrd="1" destOrd="0" presId="urn:microsoft.com/office/officeart/2005/8/layout/hierarchy4"/>
    <dgm:cxn modelId="{11967D2B-5F70-47CF-9402-45F4F2AE27B8}" type="presParOf" srcId="{74AB0948-11B6-44FF-A50F-FC96ED391226}" destId="{EFBA5377-31B3-4592-BABF-7462B4183577}" srcOrd="2" destOrd="0" presId="urn:microsoft.com/office/officeart/2005/8/layout/hierarchy4"/>
    <dgm:cxn modelId="{4E45CB45-3C94-45CD-AD0C-8AC90BF30021}" type="presParOf" srcId="{EFBA5377-31B3-4592-BABF-7462B4183577}" destId="{DDD1C177-9FC5-4709-9DC9-9AD7AB34AFC0}" srcOrd="0" destOrd="0" presId="urn:microsoft.com/office/officeart/2005/8/layout/hierarchy4"/>
    <dgm:cxn modelId="{7E6D1888-8AC7-4D83-A814-C5B370620DD6}" type="presParOf" srcId="{EFBA5377-31B3-4592-BABF-7462B4183577}" destId="{C9516870-AF5B-4579-93B6-D61DDE5A373D}" srcOrd="1" destOrd="0" presId="urn:microsoft.com/office/officeart/2005/8/layout/hierarchy4"/>
    <dgm:cxn modelId="{41B4D793-F215-49A9-A3BD-C17C8D80850D}" type="presParOf" srcId="{EFBA5377-31B3-4592-BABF-7462B4183577}" destId="{0F572931-D55F-4DEB-97C6-CB510FD8112F}" srcOrd="2" destOrd="0" presId="urn:microsoft.com/office/officeart/2005/8/layout/hierarchy4"/>
    <dgm:cxn modelId="{BF8350DE-CCEF-49F3-B664-9A1016BE8E09}" type="presParOf" srcId="{0F572931-D55F-4DEB-97C6-CB510FD8112F}" destId="{3B5875B1-F7BE-403D-8D88-6B0B9365530C}" srcOrd="0" destOrd="0" presId="urn:microsoft.com/office/officeart/2005/8/layout/hierarchy4"/>
    <dgm:cxn modelId="{E02520B4-E104-456B-9237-7F8F64857402}" type="presParOf" srcId="{3B5875B1-F7BE-403D-8D88-6B0B9365530C}" destId="{9B673D43-65D2-4E68-8879-81DCDA85426B}" srcOrd="0" destOrd="0" presId="urn:microsoft.com/office/officeart/2005/8/layout/hierarchy4"/>
    <dgm:cxn modelId="{8F92B535-3AB4-4E58-A1FC-984379BF2DE7}" type="presParOf" srcId="{3B5875B1-F7BE-403D-8D88-6B0B9365530C}" destId="{979ED9CE-17B4-4479-98C6-376513F2506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308D56-5E6C-4C1B-8197-F3D2AA4C11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49C8D4A4-4528-4E3B-8223-DB063DB0728B}">
      <dgm:prSet phldrT="[Texto]" custT="1"/>
      <dgm:spPr/>
      <dgm:t>
        <a:bodyPr/>
        <a:lstStyle/>
        <a:p>
          <a:pPr algn="ctr"/>
          <a:r>
            <a:rPr lang="es-PE" sz="1400" b="1" dirty="0" smtClean="0">
              <a:latin typeface="Century Gothic" panose="020B0502020202020204" pitchFamily="34" charset="0"/>
            </a:rPr>
            <a:t> </a:t>
          </a:r>
          <a:r>
            <a:rPr lang="es-PE" sz="1400" b="1" dirty="0" smtClean="0">
              <a:solidFill>
                <a:srgbClr val="C00000"/>
              </a:solidFill>
              <a:latin typeface="Century Gothic" panose="020B0502020202020204" pitchFamily="34" charset="0"/>
            </a:rPr>
            <a:t>Año 9</a:t>
          </a:r>
        </a:p>
        <a:p>
          <a:pPr algn="ctr"/>
          <a:r>
            <a:rPr lang="es-PE" sz="1400" b="1" dirty="0" err="1" smtClean="0">
              <a:latin typeface="Century Gothic" panose="020B0502020202020204" pitchFamily="34" charset="0"/>
            </a:rPr>
            <a:t>Reduced</a:t>
          </a:r>
          <a:r>
            <a:rPr lang="es-PE" sz="1400" b="1" dirty="0" smtClean="0">
              <a:latin typeface="Century Gothic" panose="020B0502020202020204" pitchFamily="34" charset="0"/>
            </a:rPr>
            <a:t> </a:t>
          </a:r>
          <a:r>
            <a:rPr lang="es-PE" sz="1400" b="1" dirty="0" err="1" smtClean="0">
              <a:latin typeface="Century Gothic" panose="020B0502020202020204" pitchFamily="34" charset="0"/>
            </a:rPr>
            <a:t>by</a:t>
          </a:r>
          <a:r>
            <a:rPr lang="es-PE" sz="1400" b="1" dirty="0" smtClean="0">
              <a:latin typeface="Century Gothic" panose="020B0502020202020204" pitchFamily="34" charset="0"/>
            </a:rPr>
            <a:t> 3</a:t>
          </a:r>
          <a:r>
            <a:rPr lang="es-PE" sz="1400" b="1" dirty="0" smtClean="0">
              <a:latin typeface="Century Gothic" panose="020B0502020202020204" pitchFamily="34" charset="0"/>
            </a:rPr>
            <a:t>%</a:t>
          </a:r>
        </a:p>
      </dgm:t>
    </dgm:pt>
    <dgm:pt modelId="{E66D2EDF-F1F4-4C03-A5CB-BC58FF479714}" type="parTrans" cxnId="{C458D11F-819E-466B-9892-F0DA15C86FFA}">
      <dgm:prSet/>
      <dgm:spPr/>
      <dgm:t>
        <a:bodyPr/>
        <a:lstStyle/>
        <a:p>
          <a:pPr algn="ctr"/>
          <a:endParaRPr lang="es-PE" sz="1400" b="1">
            <a:latin typeface="Century Gothic" panose="020B0502020202020204" pitchFamily="34" charset="0"/>
          </a:endParaRPr>
        </a:p>
      </dgm:t>
    </dgm:pt>
    <dgm:pt modelId="{66C1C7FE-10C0-4BA8-B978-A3C3A1FF97C7}" type="sibTrans" cxnId="{C458D11F-819E-466B-9892-F0DA15C86FFA}">
      <dgm:prSet/>
      <dgm:spPr/>
      <dgm:t>
        <a:bodyPr/>
        <a:lstStyle/>
        <a:p>
          <a:pPr algn="ctr"/>
          <a:endParaRPr lang="es-PE" sz="1400" b="1">
            <a:latin typeface="Century Gothic" panose="020B0502020202020204" pitchFamily="34" charset="0"/>
          </a:endParaRPr>
        </a:p>
      </dgm:t>
    </dgm:pt>
    <dgm:pt modelId="{4800ECC5-D8A9-4B74-8DDF-F5C46B5780D9}">
      <dgm:prSet phldrT="[Texto]" custT="1"/>
      <dgm:spPr/>
      <dgm:t>
        <a:bodyPr/>
        <a:lstStyle/>
        <a:p>
          <a:pPr algn="ctr"/>
          <a:r>
            <a:rPr lang="es-PE" sz="1400" b="1" dirty="0" smtClean="0">
              <a:solidFill>
                <a:srgbClr val="C00000"/>
              </a:solidFill>
              <a:latin typeface="Century Gothic" panose="020B0502020202020204" pitchFamily="34" charset="0"/>
            </a:rPr>
            <a:t>Año 6</a:t>
          </a:r>
        </a:p>
        <a:p>
          <a:pPr algn="ctr"/>
          <a:r>
            <a:rPr lang="es-PE" sz="1200" b="1" dirty="0" err="1" smtClean="0">
              <a:latin typeface="Century Gothic" panose="020B0502020202020204" pitchFamily="34" charset="0"/>
            </a:rPr>
            <a:t>Reduced</a:t>
          </a:r>
          <a:r>
            <a:rPr lang="es-PE" sz="1200" b="1" dirty="0" smtClean="0">
              <a:latin typeface="Century Gothic" panose="020B0502020202020204" pitchFamily="34" charset="0"/>
            </a:rPr>
            <a:t> </a:t>
          </a:r>
          <a:r>
            <a:rPr lang="es-PE" sz="1200" b="1" dirty="0" err="1" smtClean="0">
              <a:latin typeface="Century Gothic" panose="020B0502020202020204" pitchFamily="34" charset="0"/>
            </a:rPr>
            <a:t>by</a:t>
          </a:r>
          <a:r>
            <a:rPr lang="es-PE" sz="1200" b="1" dirty="0" smtClean="0">
              <a:latin typeface="Century Gothic" panose="020B0502020202020204" pitchFamily="34" charset="0"/>
            </a:rPr>
            <a:t> </a:t>
          </a:r>
          <a:r>
            <a:rPr lang="es-PE" sz="1400" b="1" dirty="0" smtClean="0">
              <a:latin typeface="Century Gothic" panose="020B0502020202020204" pitchFamily="34" charset="0"/>
            </a:rPr>
            <a:t>3</a:t>
          </a:r>
          <a:r>
            <a:rPr lang="es-PE" sz="1400" b="1" dirty="0" smtClean="0">
              <a:latin typeface="Century Gothic" panose="020B0502020202020204" pitchFamily="34" charset="0"/>
            </a:rPr>
            <a:t>%</a:t>
          </a:r>
        </a:p>
      </dgm:t>
    </dgm:pt>
    <dgm:pt modelId="{B0C0BD18-31F3-45CA-ACCE-9E884CC0DAB1}" type="parTrans" cxnId="{0F330C62-8236-4E6B-ABF9-F357A38DE682}">
      <dgm:prSet/>
      <dgm:spPr/>
      <dgm:t>
        <a:bodyPr/>
        <a:lstStyle/>
        <a:p>
          <a:pPr algn="ctr"/>
          <a:endParaRPr lang="es-PE" sz="1400" b="1">
            <a:latin typeface="Century Gothic" panose="020B0502020202020204" pitchFamily="34" charset="0"/>
          </a:endParaRPr>
        </a:p>
      </dgm:t>
    </dgm:pt>
    <dgm:pt modelId="{7EDF7436-6F1B-4460-ABA5-5E5C2FDEEC49}" type="sibTrans" cxnId="{0F330C62-8236-4E6B-ABF9-F357A38DE682}">
      <dgm:prSet/>
      <dgm:spPr/>
      <dgm:t>
        <a:bodyPr/>
        <a:lstStyle/>
        <a:p>
          <a:pPr algn="ctr"/>
          <a:endParaRPr lang="es-PE" sz="1400" b="1">
            <a:latin typeface="Century Gothic" panose="020B0502020202020204" pitchFamily="34" charset="0"/>
          </a:endParaRPr>
        </a:p>
      </dgm:t>
    </dgm:pt>
    <dgm:pt modelId="{084D5621-6BEA-4DC7-A0A7-28CED14078CB}">
      <dgm:prSet phldrT="[Texto]" custT="1"/>
      <dgm:spPr/>
      <dgm:t>
        <a:bodyPr/>
        <a:lstStyle/>
        <a:p>
          <a:pPr algn="ctr"/>
          <a:r>
            <a:rPr lang="es-PE" sz="1400" b="1" dirty="0" smtClean="0">
              <a:solidFill>
                <a:srgbClr val="C00000"/>
              </a:solidFill>
              <a:latin typeface="Century Gothic" panose="020B0502020202020204" pitchFamily="34" charset="0"/>
            </a:rPr>
            <a:t>Año 1</a:t>
          </a:r>
        </a:p>
        <a:p>
          <a:pPr algn="ctr"/>
          <a:r>
            <a:rPr lang="en-US" sz="1400" b="1" noProof="0" dirty="0" smtClean="0">
              <a:latin typeface="Century Gothic" panose="020B0502020202020204" pitchFamily="34" charset="0"/>
            </a:rPr>
            <a:t>Initials Rates</a:t>
          </a:r>
          <a:endParaRPr lang="en-US" sz="1400" b="1" noProof="0" dirty="0" smtClean="0">
            <a:latin typeface="Century Gothic" panose="020B0502020202020204" pitchFamily="34" charset="0"/>
          </a:endParaRPr>
        </a:p>
      </dgm:t>
    </dgm:pt>
    <dgm:pt modelId="{69BB5A52-CDFE-4A80-8579-4B7A6659D4D0}" type="parTrans" cxnId="{51F4966B-55CC-4AE3-9B8D-528276A8D119}">
      <dgm:prSet/>
      <dgm:spPr/>
      <dgm:t>
        <a:bodyPr/>
        <a:lstStyle/>
        <a:p>
          <a:pPr algn="ctr"/>
          <a:endParaRPr lang="es-PE" sz="1400" b="1">
            <a:latin typeface="Century Gothic" panose="020B0502020202020204" pitchFamily="34" charset="0"/>
          </a:endParaRPr>
        </a:p>
      </dgm:t>
    </dgm:pt>
    <dgm:pt modelId="{C97412CB-00E8-4F13-8716-FFA2CBBF6A47}" type="sibTrans" cxnId="{51F4966B-55CC-4AE3-9B8D-528276A8D119}">
      <dgm:prSet/>
      <dgm:spPr/>
      <dgm:t>
        <a:bodyPr/>
        <a:lstStyle/>
        <a:p>
          <a:pPr algn="ctr"/>
          <a:endParaRPr lang="es-PE" sz="1400" b="1">
            <a:latin typeface="Century Gothic" panose="020B0502020202020204" pitchFamily="34" charset="0"/>
          </a:endParaRPr>
        </a:p>
      </dgm:t>
    </dgm:pt>
    <dgm:pt modelId="{BE263E75-4BCC-41C3-8737-E52E3D55B398}">
      <dgm:prSet phldrT="[Texto]" custT="1"/>
      <dgm:spPr/>
      <dgm:t>
        <a:bodyPr/>
        <a:lstStyle/>
        <a:p>
          <a:pPr algn="ctr"/>
          <a:r>
            <a:rPr lang="es-PE" sz="1400" b="1" dirty="0" smtClean="0">
              <a:solidFill>
                <a:srgbClr val="C00000"/>
              </a:solidFill>
              <a:latin typeface="Century Gothic" panose="020B0502020202020204" pitchFamily="34" charset="0"/>
            </a:rPr>
            <a:t> Año 12</a:t>
          </a:r>
        </a:p>
        <a:p>
          <a:pPr algn="ctr"/>
          <a:r>
            <a:rPr lang="es-PE" sz="1400" b="1" dirty="0" err="1" smtClean="0">
              <a:latin typeface="Century Gothic" panose="020B0502020202020204" pitchFamily="34" charset="0"/>
            </a:rPr>
            <a:t>Reduced</a:t>
          </a:r>
          <a:r>
            <a:rPr lang="es-PE" sz="1400" b="1" dirty="0" smtClean="0">
              <a:latin typeface="Century Gothic" panose="020B0502020202020204" pitchFamily="34" charset="0"/>
            </a:rPr>
            <a:t> </a:t>
          </a:r>
          <a:r>
            <a:rPr lang="es-PE" sz="1400" b="1" dirty="0" err="1" smtClean="0">
              <a:latin typeface="Century Gothic" panose="020B0502020202020204" pitchFamily="34" charset="0"/>
            </a:rPr>
            <a:t>by</a:t>
          </a:r>
          <a:r>
            <a:rPr lang="es-PE" sz="1400" b="1" dirty="0" smtClean="0">
              <a:latin typeface="Century Gothic" panose="020B0502020202020204" pitchFamily="34" charset="0"/>
            </a:rPr>
            <a:t> 2.75</a:t>
          </a:r>
          <a:r>
            <a:rPr lang="es-PE" sz="1400" b="1" dirty="0" smtClean="0">
              <a:latin typeface="Century Gothic" panose="020B0502020202020204" pitchFamily="34" charset="0"/>
            </a:rPr>
            <a:t>%</a:t>
          </a:r>
        </a:p>
      </dgm:t>
    </dgm:pt>
    <dgm:pt modelId="{086BE2FE-3E67-4379-8E3C-EB2C2B8B7EC2}" type="parTrans" cxnId="{799F5561-67B0-4133-9A9C-CC06408FBB83}">
      <dgm:prSet/>
      <dgm:spPr/>
      <dgm:t>
        <a:bodyPr/>
        <a:lstStyle/>
        <a:p>
          <a:pPr algn="ctr"/>
          <a:endParaRPr lang="es-PE" sz="1400" b="1">
            <a:latin typeface="Century Gothic" panose="020B0502020202020204" pitchFamily="34" charset="0"/>
          </a:endParaRPr>
        </a:p>
      </dgm:t>
    </dgm:pt>
    <dgm:pt modelId="{F2AF0F5A-BD3D-4997-AAF9-EB0B6D3BA835}" type="sibTrans" cxnId="{799F5561-67B0-4133-9A9C-CC06408FBB83}">
      <dgm:prSet/>
      <dgm:spPr/>
      <dgm:t>
        <a:bodyPr/>
        <a:lstStyle/>
        <a:p>
          <a:pPr algn="ctr"/>
          <a:endParaRPr lang="es-PE" sz="1400" b="1">
            <a:latin typeface="Century Gothic" panose="020B0502020202020204" pitchFamily="34" charset="0"/>
          </a:endParaRPr>
        </a:p>
      </dgm:t>
    </dgm:pt>
    <dgm:pt modelId="{46C07138-E8DA-4C06-BEEC-4CDE5A7834B6}" type="pres">
      <dgm:prSet presAssocID="{CC308D56-5E6C-4C1B-8197-F3D2AA4C1113}" presName="rootnode" presStyleCnt="0">
        <dgm:presLayoutVars>
          <dgm:chMax/>
          <dgm:chPref/>
          <dgm:dir val="rev"/>
          <dgm:animLvl val="lvl"/>
        </dgm:presLayoutVars>
      </dgm:prSet>
      <dgm:spPr/>
      <dgm:t>
        <a:bodyPr/>
        <a:lstStyle/>
        <a:p>
          <a:endParaRPr lang="es-PE"/>
        </a:p>
      </dgm:t>
    </dgm:pt>
    <dgm:pt modelId="{358A4DF9-0977-4B94-9291-389EB3D3AE67}" type="pres">
      <dgm:prSet presAssocID="{BE263E75-4BCC-41C3-8737-E52E3D55B398}" presName="composite" presStyleCnt="0"/>
      <dgm:spPr/>
    </dgm:pt>
    <dgm:pt modelId="{106422D8-5F63-42A1-A468-7AF6680D988A}" type="pres">
      <dgm:prSet presAssocID="{BE263E75-4BCC-41C3-8737-E52E3D55B398}" presName="LShape" presStyleLbl="alignNode1" presStyleIdx="0" presStyleCnt="7" custScaleX="161797" custScaleY="97819"/>
      <dgm:spPr>
        <a:solidFill>
          <a:srgbClr val="FFCC00"/>
        </a:solidFill>
        <a:ln>
          <a:noFill/>
        </a:ln>
      </dgm:spPr>
      <dgm:t>
        <a:bodyPr/>
        <a:lstStyle/>
        <a:p>
          <a:endParaRPr lang="es-MX"/>
        </a:p>
      </dgm:t>
    </dgm:pt>
    <dgm:pt modelId="{0DF4A387-2EBA-40BB-8BE8-0F5BDA8C225C}" type="pres">
      <dgm:prSet presAssocID="{BE263E75-4BCC-41C3-8737-E52E3D55B398}" presName="ParentText" presStyleLbl="revTx" presStyleIdx="0" presStyleCnt="4" custScaleX="160654">
        <dgm:presLayoutVars>
          <dgm:chMax val="0"/>
          <dgm:chPref val="0"/>
          <dgm:bulletEnabled val="1"/>
        </dgm:presLayoutVars>
      </dgm:prSet>
      <dgm:spPr/>
      <dgm:t>
        <a:bodyPr/>
        <a:lstStyle/>
        <a:p>
          <a:endParaRPr lang="es-PE"/>
        </a:p>
      </dgm:t>
    </dgm:pt>
    <dgm:pt modelId="{F1D0802E-F1AE-47BA-AA57-AFA05456667E}" type="pres">
      <dgm:prSet presAssocID="{BE263E75-4BCC-41C3-8737-E52E3D55B398}" presName="Triangle" presStyleLbl="alignNode1" presStyleIdx="1" presStyleCnt="7" custLinFactX="-74236" custLinFactNeighborX="-100000"/>
      <dgm:spPr>
        <a:solidFill>
          <a:srgbClr val="FFCC00"/>
        </a:solidFill>
        <a:ln>
          <a:solidFill>
            <a:srgbClr val="FFCC00"/>
          </a:solidFill>
        </a:ln>
      </dgm:spPr>
      <dgm:t>
        <a:bodyPr/>
        <a:lstStyle/>
        <a:p>
          <a:endParaRPr lang="es-MX"/>
        </a:p>
      </dgm:t>
    </dgm:pt>
    <dgm:pt modelId="{43A453B3-01D7-4949-8C22-439747A74299}" type="pres">
      <dgm:prSet presAssocID="{F2AF0F5A-BD3D-4997-AAF9-EB0B6D3BA835}" presName="sibTrans" presStyleCnt="0"/>
      <dgm:spPr/>
    </dgm:pt>
    <dgm:pt modelId="{1775B9E0-DE36-457F-B924-DC5284E1E52F}" type="pres">
      <dgm:prSet presAssocID="{F2AF0F5A-BD3D-4997-AAF9-EB0B6D3BA835}" presName="space" presStyleCnt="0"/>
      <dgm:spPr/>
    </dgm:pt>
    <dgm:pt modelId="{76BDFFE6-A880-4DD2-A34D-3F70EB198AC7}" type="pres">
      <dgm:prSet presAssocID="{49C8D4A4-4528-4E3B-8223-DB063DB0728B}" presName="composite" presStyleCnt="0"/>
      <dgm:spPr/>
    </dgm:pt>
    <dgm:pt modelId="{5760BD93-71C3-4075-B112-585900D5B884}" type="pres">
      <dgm:prSet presAssocID="{49C8D4A4-4528-4E3B-8223-DB063DB0728B}" presName="LShape" presStyleLbl="alignNode1" presStyleIdx="2" presStyleCnt="7" custScaleX="161797" custScaleY="97819"/>
      <dgm:spPr>
        <a:ln>
          <a:noFill/>
        </a:ln>
      </dgm:spPr>
      <dgm:t>
        <a:bodyPr/>
        <a:lstStyle/>
        <a:p>
          <a:endParaRPr lang="es-MX"/>
        </a:p>
      </dgm:t>
    </dgm:pt>
    <dgm:pt modelId="{85D9C5AB-3C12-45C0-A196-62F99603438D}" type="pres">
      <dgm:prSet presAssocID="{49C8D4A4-4528-4E3B-8223-DB063DB0728B}" presName="ParentText" presStyleLbl="revTx" presStyleIdx="1" presStyleCnt="4" custScaleX="160654">
        <dgm:presLayoutVars>
          <dgm:chMax val="0"/>
          <dgm:chPref val="0"/>
          <dgm:bulletEnabled val="1"/>
        </dgm:presLayoutVars>
      </dgm:prSet>
      <dgm:spPr/>
      <dgm:t>
        <a:bodyPr/>
        <a:lstStyle/>
        <a:p>
          <a:endParaRPr lang="es-PE"/>
        </a:p>
      </dgm:t>
    </dgm:pt>
    <dgm:pt modelId="{C42F416C-8E21-430A-9D63-FE815F63F6EF}" type="pres">
      <dgm:prSet presAssocID="{49C8D4A4-4528-4E3B-8223-DB063DB0728B}" presName="Triangle" presStyleLbl="alignNode1" presStyleIdx="3" presStyleCnt="7" custLinFactX="-74236" custLinFactNeighborX="-100000"/>
      <dgm:spPr/>
    </dgm:pt>
    <dgm:pt modelId="{E456FC43-287F-4FF2-B7F3-C34E04240D19}" type="pres">
      <dgm:prSet presAssocID="{66C1C7FE-10C0-4BA8-B978-A3C3A1FF97C7}" presName="sibTrans" presStyleCnt="0"/>
      <dgm:spPr/>
    </dgm:pt>
    <dgm:pt modelId="{F68D89AC-AFE7-4972-93D6-EFE2D147C495}" type="pres">
      <dgm:prSet presAssocID="{66C1C7FE-10C0-4BA8-B978-A3C3A1FF97C7}" presName="space" presStyleCnt="0"/>
      <dgm:spPr/>
    </dgm:pt>
    <dgm:pt modelId="{67C99F49-4F06-488B-8E3B-7DF80AE2EE46}" type="pres">
      <dgm:prSet presAssocID="{4800ECC5-D8A9-4B74-8DDF-F5C46B5780D9}" presName="composite" presStyleCnt="0"/>
      <dgm:spPr/>
    </dgm:pt>
    <dgm:pt modelId="{83B6C473-3A47-410A-8A1C-260A3824136C}" type="pres">
      <dgm:prSet presAssocID="{4800ECC5-D8A9-4B74-8DDF-F5C46B5780D9}" presName="LShape" presStyleLbl="alignNode1" presStyleIdx="4" presStyleCnt="7" custScaleX="161797" custScaleY="97819"/>
      <dgm:spPr>
        <a:solidFill>
          <a:srgbClr val="FFCC00"/>
        </a:solidFill>
        <a:ln>
          <a:noFill/>
        </a:ln>
      </dgm:spPr>
      <dgm:t>
        <a:bodyPr/>
        <a:lstStyle/>
        <a:p>
          <a:endParaRPr lang="es-MX"/>
        </a:p>
      </dgm:t>
    </dgm:pt>
    <dgm:pt modelId="{F0456E56-C147-42FC-8E87-D4A1A52CC8ED}" type="pres">
      <dgm:prSet presAssocID="{4800ECC5-D8A9-4B74-8DDF-F5C46B5780D9}" presName="ParentText" presStyleLbl="revTx" presStyleIdx="2" presStyleCnt="4" custScaleX="160654">
        <dgm:presLayoutVars>
          <dgm:chMax val="0"/>
          <dgm:chPref val="0"/>
          <dgm:bulletEnabled val="1"/>
        </dgm:presLayoutVars>
      </dgm:prSet>
      <dgm:spPr/>
      <dgm:t>
        <a:bodyPr/>
        <a:lstStyle/>
        <a:p>
          <a:endParaRPr lang="es-PE"/>
        </a:p>
      </dgm:t>
    </dgm:pt>
    <dgm:pt modelId="{1843E66E-8451-41F0-815C-91AD0AF31E2F}" type="pres">
      <dgm:prSet presAssocID="{4800ECC5-D8A9-4B74-8DDF-F5C46B5780D9}" presName="Triangle" presStyleLbl="alignNode1" presStyleIdx="5" presStyleCnt="7" custLinFactX="-74236" custLinFactNeighborX="-100000"/>
      <dgm:spPr>
        <a:solidFill>
          <a:srgbClr val="FFCC00"/>
        </a:solidFill>
        <a:ln>
          <a:solidFill>
            <a:srgbClr val="FFCC00"/>
          </a:solidFill>
        </a:ln>
      </dgm:spPr>
      <dgm:t>
        <a:bodyPr/>
        <a:lstStyle/>
        <a:p>
          <a:endParaRPr lang="es-MX"/>
        </a:p>
      </dgm:t>
    </dgm:pt>
    <dgm:pt modelId="{5E721E62-E4E6-44F8-8FBC-4A1FC3342B06}" type="pres">
      <dgm:prSet presAssocID="{7EDF7436-6F1B-4460-ABA5-5E5C2FDEEC49}" presName="sibTrans" presStyleCnt="0"/>
      <dgm:spPr/>
    </dgm:pt>
    <dgm:pt modelId="{99777554-E6BF-4975-8BCC-D286DCE6D5EA}" type="pres">
      <dgm:prSet presAssocID="{7EDF7436-6F1B-4460-ABA5-5E5C2FDEEC49}" presName="space" presStyleCnt="0"/>
      <dgm:spPr/>
    </dgm:pt>
    <dgm:pt modelId="{1266BA79-A5B7-4148-9DFC-201545B34336}" type="pres">
      <dgm:prSet presAssocID="{084D5621-6BEA-4DC7-A0A7-28CED14078CB}" presName="composite" presStyleCnt="0"/>
      <dgm:spPr/>
    </dgm:pt>
    <dgm:pt modelId="{6DD3DD3A-541D-49FF-852F-4B4A8BD6793A}" type="pres">
      <dgm:prSet presAssocID="{084D5621-6BEA-4DC7-A0A7-28CED14078CB}" presName="LShape" presStyleLbl="alignNode1" presStyleIdx="6" presStyleCnt="7" custScaleX="161797" custScaleY="97819"/>
      <dgm:spPr>
        <a:ln>
          <a:noFill/>
        </a:ln>
      </dgm:spPr>
      <dgm:t>
        <a:bodyPr/>
        <a:lstStyle/>
        <a:p>
          <a:endParaRPr lang="es-MX"/>
        </a:p>
      </dgm:t>
    </dgm:pt>
    <dgm:pt modelId="{A7B195F9-3B8D-4F72-AC99-E90312AB1F4D}" type="pres">
      <dgm:prSet presAssocID="{084D5621-6BEA-4DC7-A0A7-28CED14078CB}" presName="ParentText" presStyleLbl="revTx" presStyleIdx="3" presStyleCnt="4" custScaleX="160654">
        <dgm:presLayoutVars>
          <dgm:chMax val="0"/>
          <dgm:chPref val="0"/>
          <dgm:bulletEnabled val="1"/>
        </dgm:presLayoutVars>
      </dgm:prSet>
      <dgm:spPr/>
      <dgm:t>
        <a:bodyPr/>
        <a:lstStyle/>
        <a:p>
          <a:endParaRPr lang="es-PE"/>
        </a:p>
      </dgm:t>
    </dgm:pt>
  </dgm:ptLst>
  <dgm:cxnLst>
    <dgm:cxn modelId="{51F4966B-55CC-4AE3-9B8D-528276A8D119}" srcId="{CC308D56-5E6C-4C1B-8197-F3D2AA4C1113}" destId="{084D5621-6BEA-4DC7-A0A7-28CED14078CB}" srcOrd="3" destOrd="0" parTransId="{69BB5A52-CDFE-4A80-8579-4B7A6659D4D0}" sibTransId="{C97412CB-00E8-4F13-8716-FFA2CBBF6A47}"/>
    <dgm:cxn modelId="{D75F7AAE-80E4-48AA-AF61-495551A66556}" type="presOf" srcId="{CC308D56-5E6C-4C1B-8197-F3D2AA4C1113}" destId="{46C07138-E8DA-4C06-BEEC-4CDE5A7834B6}" srcOrd="0" destOrd="0" presId="urn:microsoft.com/office/officeart/2009/3/layout/StepUpProcess"/>
    <dgm:cxn modelId="{E13DC03D-1FF2-4D2F-B547-670C17F5BB97}" type="presOf" srcId="{BE263E75-4BCC-41C3-8737-E52E3D55B398}" destId="{0DF4A387-2EBA-40BB-8BE8-0F5BDA8C225C}" srcOrd="0" destOrd="0" presId="urn:microsoft.com/office/officeart/2009/3/layout/StepUpProcess"/>
    <dgm:cxn modelId="{902880BF-C15B-40B6-80A8-8F4EC93BD52C}" type="presOf" srcId="{4800ECC5-D8A9-4B74-8DDF-F5C46B5780D9}" destId="{F0456E56-C147-42FC-8E87-D4A1A52CC8ED}" srcOrd="0" destOrd="0" presId="urn:microsoft.com/office/officeart/2009/3/layout/StepUpProcess"/>
    <dgm:cxn modelId="{EBA27517-DCE3-4E15-B6F8-EB6C8E9F7E70}" type="presOf" srcId="{084D5621-6BEA-4DC7-A0A7-28CED14078CB}" destId="{A7B195F9-3B8D-4F72-AC99-E90312AB1F4D}" srcOrd="0" destOrd="0" presId="urn:microsoft.com/office/officeart/2009/3/layout/StepUpProcess"/>
    <dgm:cxn modelId="{E78D7982-6ED3-4640-9069-8CAED1FF9C5A}" type="presOf" srcId="{49C8D4A4-4528-4E3B-8223-DB063DB0728B}" destId="{85D9C5AB-3C12-45C0-A196-62F99603438D}" srcOrd="0" destOrd="0" presId="urn:microsoft.com/office/officeart/2009/3/layout/StepUpProcess"/>
    <dgm:cxn modelId="{799F5561-67B0-4133-9A9C-CC06408FBB83}" srcId="{CC308D56-5E6C-4C1B-8197-F3D2AA4C1113}" destId="{BE263E75-4BCC-41C3-8737-E52E3D55B398}" srcOrd="0" destOrd="0" parTransId="{086BE2FE-3E67-4379-8E3C-EB2C2B8B7EC2}" sibTransId="{F2AF0F5A-BD3D-4997-AAF9-EB0B6D3BA835}"/>
    <dgm:cxn modelId="{0F330C62-8236-4E6B-ABF9-F357A38DE682}" srcId="{CC308D56-5E6C-4C1B-8197-F3D2AA4C1113}" destId="{4800ECC5-D8A9-4B74-8DDF-F5C46B5780D9}" srcOrd="2" destOrd="0" parTransId="{B0C0BD18-31F3-45CA-ACCE-9E884CC0DAB1}" sibTransId="{7EDF7436-6F1B-4460-ABA5-5E5C2FDEEC49}"/>
    <dgm:cxn modelId="{C458D11F-819E-466B-9892-F0DA15C86FFA}" srcId="{CC308D56-5E6C-4C1B-8197-F3D2AA4C1113}" destId="{49C8D4A4-4528-4E3B-8223-DB063DB0728B}" srcOrd="1" destOrd="0" parTransId="{E66D2EDF-F1F4-4C03-A5CB-BC58FF479714}" sibTransId="{66C1C7FE-10C0-4BA8-B978-A3C3A1FF97C7}"/>
    <dgm:cxn modelId="{188933EC-8930-4258-A6E6-54082FFAADCA}" type="presParOf" srcId="{46C07138-E8DA-4C06-BEEC-4CDE5A7834B6}" destId="{358A4DF9-0977-4B94-9291-389EB3D3AE67}" srcOrd="0" destOrd="0" presId="urn:microsoft.com/office/officeart/2009/3/layout/StepUpProcess"/>
    <dgm:cxn modelId="{C7845A0F-12B6-4369-94D1-AE07DDD8B102}" type="presParOf" srcId="{358A4DF9-0977-4B94-9291-389EB3D3AE67}" destId="{106422D8-5F63-42A1-A468-7AF6680D988A}" srcOrd="0" destOrd="0" presId="urn:microsoft.com/office/officeart/2009/3/layout/StepUpProcess"/>
    <dgm:cxn modelId="{1859AD60-B60B-4C10-8F19-C921E51EBEF4}" type="presParOf" srcId="{358A4DF9-0977-4B94-9291-389EB3D3AE67}" destId="{0DF4A387-2EBA-40BB-8BE8-0F5BDA8C225C}" srcOrd="1" destOrd="0" presId="urn:microsoft.com/office/officeart/2009/3/layout/StepUpProcess"/>
    <dgm:cxn modelId="{25109185-3954-4AC8-BD68-8F0590ED1DBB}" type="presParOf" srcId="{358A4DF9-0977-4B94-9291-389EB3D3AE67}" destId="{F1D0802E-F1AE-47BA-AA57-AFA05456667E}" srcOrd="2" destOrd="0" presId="urn:microsoft.com/office/officeart/2009/3/layout/StepUpProcess"/>
    <dgm:cxn modelId="{9DD20A0D-810D-4044-8902-005B72465D77}" type="presParOf" srcId="{46C07138-E8DA-4C06-BEEC-4CDE5A7834B6}" destId="{43A453B3-01D7-4949-8C22-439747A74299}" srcOrd="1" destOrd="0" presId="urn:microsoft.com/office/officeart/2009/3/layout/StepUpProcess"/>
    <dgm:cxn modelId="{9BC1448A-E990-4DF3-A541-B7A1E635FEE9}" type="presParOf" srcId="{43A453B3-01D7-4949-8C22-439747A74299}" destId="{1775B9E0-DE36-457F-B924-DC5284E1E52F}" srcOrd="0" destOrd="0" presId="urn:microsoft.com/office/officeart/2009/3/layout/StepUpProcess"/>
    <dgm:cxn modelId="{53709A80-3860-492D-8DAE-9C0561520D52}" type="presParOf" srcId="{46C07138-E8DA-4C06-BEEC-4CDE5A7834B6}" destId="{76BDFFE6-A880-4DD2-A34D-3F70EB198AC7}" srcOrd="2" destOrd="0" presId="urn:microsoft.com/office/officeart/2009/3/layout/StepUpProcess"/>
    <dgm:cxn modelId="{8B1AC5C0-8F8B-4CA2-B782-2ECC36DF88F1}" type="presParOf" srcId="{76BDFFE6-A880-4DD2-A34D-3F70EB198AC7}" destId="{5760BD93-71C3-4075-B112-585900D5B884}" srcOrd="0" destOrd="0" presId="urn:microsoft.com/office/officeart/2009/3/layout/StepUpProcess"/>
    <dgm:cxn modelId="{0E80D9F1-36AD-4640-81D0-6B94C983F85F}" type="presParOf" srcId="{76BDFFE6-A880-4DD2-A34D-3F70EB198AC7}" destId="{85D9C5AB-3C12-45C0-A196-62F99603438D}" srcOrd="1" destOrd="0" presId="urn:microsoft.com/office/officeart/2009/3/layout/StepUpProcess"/>
    <dgm:cxn modelId="{40027324-D6DE-4B9A-A596-968F7F1901CA}" type="presParOf" srcId="{76BDFFE6-A880-4DD2-A34D-3F70EB198AC7}" destId="{C42F416C-8E21-430A-9D63-FE815F63F6EF}" srcOrd="2" destOrd="0" presId="urn:microsoft.com/office/officeart/2009/3/layout/StepUpProcess"/>
    <dgm:cxn modelId="{BE65287C-FFBA-45FD-8D03-116CC07557B4}" type="presParOf" srcId="{46C07138-E8DA-4C06-BEEC-4CDE5A7834B6}" destId="{E456FC43-287F-4FF2-B7F3-C34E04240D19}" srcOrd="3" destOrd="0" presId="urn:microsoft.com/office/officeart/2009/3/layout/StepUpProcess"/>
    <dgm:cxn modelId="{4BF10219-047E-465F-837B-E00AD739B9E8}" type="presParOf" srcId="{E456FC43-287F-4FF2-B7F3-C34E04240D19}" destId="{F68D89AC-AFE7-4972-93D6-EFE2D147C495}" srcOrd="0" destOrd="0" presId="urn:microsoft.com/office/officeart/2009/3/layout/StepUpProcess"/>
    <dgm:cxn modelId="{6FD0BACB-B443-43B8-AA47-10A6E25FBF40}" type="presParOf" srcId="{46C07138-E8DA-4C06-BEEC-4CDE5A7834B6}" destId="{67C99F49-4F06-488B-8E3B-7DF80AE2EE46}" srcOrd="4" destOrd="0" presId="urn:microsoft.com/office/officeart/2009/3/layout/StepUpProcess"/>
    <dgm:cxn modelId="{E403FEAC-50BC-4688-96CA-C92176DD7DC6}" type="presParOf" srcId="{67C99F49-4F06-488B-8E3B-7DF80AE2EE46}" destId="{83B6C473-3A47-410A-8A1C-260A3824136C}" srcOrd="0" destOrd="0" presId="urn:microsoft.com/office/officeart/2009/3/layout/StepUpProcess"/>
    <dgm:cxn modelId="{14AB4AB5-4A4D-424D-8F2B-BBFD515E7446}" type="presParOf" srcId="{67C99F49-4F06-488B-8E3B-7DF80AE2EE46}" destId="{F0456E56-C147-42FC-8E87-D4A1A52CC8ED}" srcOrd="1" destOrd="0" presId="urn:microsoft.com/office/officeart/2009/3/layout/StepUpProcess"/>
    <dgm:cxn modelId="{1BA995C9-A8D3-4335-A81F-0D610970EC98}" type="presParOf" srcId="{67C99F49-4F06-488B-8E3B-7DF80AE2EE46}" destId="{1843E66E-8451-41F0-815C-91AD0AF31E2F}" srcOrd="2" destOrd="0" presId="urn:microsoft.com/office/officeart/2009/3/layout/StepUpProcess"/>
    <dgm:cxn modelId="{1BF4DE24-36FC-45E0-BB0E-A802B0D93D80}" type="presParOf" srcId="{46C07138-E8DA-4C06-BEEC-4CDE5A7834B6}" destId="{5E721E62-E4E6-44F8-8FBC-4A1FC3342B06}" srcOrd="5" destOrd="0" presId="urn:microsoft.com/office/officeart/2009/3/layout/StepUpProcess"/>
    <dgm:cxn modelId="{8BE0BA5F-963C-4573-8AD3-150330895F09}" type="presParOf" srcId="{5E721E62-E4E6-44F8-8FBC-4A1FC3342B06}" destId="{99777554-E6BF-4975-8BCC-D286DCE6D5EA}" srcOrd="0" destOrd="0" presId="urn:microsoft.com/office/officeart/2009/3/layout/StepUpProcess"/>
    <dgm:cxn modelId="{D71F5181-A15C-4E5A-93CD-DE6832D6B04E}" type="presParOf" srcId="{46C07138-E8DA-4C06-BEEC-4CDE5A7834B6}" destId="{1266BA79-A5B7-4148-9DFC-201545B34336}" srcOrd="6" destOrd="0" presId="urn:microsoft.com/office/officeart/2009/3/layout/StepUpProcess"/>
    <dgm:cxn modelId="{BB496686-072D-40CC-9387-516ACD83F781}" type="presParOf" srcId="{1266BA79-A5B7-4148-9DFC-201545B34336}" destId="{6DD3DD3A-541D-49FF-852F-4B4A8BD6793A}" srcOrd="0" destOrd="0" presId="urn:microsoft.com/office/officeart/2009/3/layout/StepUpProcess"/>
    <dgm:cxn modelId="{6458D5E7-AA63-46A9-ADCD-BA230995F68D}" type="presParOf" srcId="{1266BA79-A5B7-4148-9DFC-201545B34336}" destId="{A7B195F9-3B8D-4F72-AC99-E90312AB1F4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308D56-5E6C-4C1B-8197-F3D2AA4C11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49C8D4A4-4528-4E3B-8223-DB063DB0728B}">
      <dgm:prSet phldrT="[Texto]" custT="1"/>
      <dgm:spPr/>
      <dgm:t>
        <a:bodyPr/>
        <a:lstStyle/>
        <a:p>
          <a:pPr algn="ctr"/>
          <a:r>
            <a:rPr lang="es-PE" sz="1400" b="1" dirty="0" err="1" smtClean="0">
              <a:solidFill>
                <a:srgbClr val="FF0000"/>
              </a:solidFill>
              <a:latin typeface="Century Gothic" panose="020B0502020202020204" pitchFamily="34" charset="0"/>
            </a:rPr>
            <a:t>Year</a:t>
          </a:r>
          <a:r>
            <a:rPr lang="es-PE" sz="1400" b="1" dirty="0" smtClean="0">
              <a:solidFill>
                <a:srgbClr val="FF0000"/>
              </a:solidFill>
              <a:latin typeface="Century Gothic" panose="020B0502020202020204" pitchFamily="34" charset="0"/>
            </a:rPr>
            <a:t> </a:t>
          </a:r>
          <a:r>
            <a:rPr lang="es-PE" sz="1400" b="1" dirty="0" smtClean="0">
              <a:solidFill>
                <a:srgbClr val="FF0000"/>
              </a:solidFill>
              <a:latin typeface="Century Gothic" panose="020B0502020202020204" pitchFamily="34" charset="0"/>
            </a:rPr>
            <a:t>9 – 11</a:t>
          </a:r>
        </a:p>
        <a:p>
          <a:pPr algn="ctr"/>
          <a:r>
            <a:rPr lang="es-PE" sz="1400" dirty="0" smtClean="0">
              <a:latin typeface="Century Gothic" panose="020B0502020202020204" pitchFamily="34" charset="0"/>
            </a:rPr>
            <a:t>2.75%</a:t>
          </a:r>
          <a:endParaRPr lang="es-PE" sz="1400" dirty="0">
            <a:latin typeface="Century Gothic" panose="020B0502020202020204" pitchFamily="34" charset="0"/>
          </a:endParaRPr>
        </a:p>
      </dgm:t>
    </dgm:pt>
    <dgm:pt modelId="{E66D2EDF-F1F4-4C03-A5CB-BC58FF479714}" type="parTrans" cxnId="{C458D11F-819E-466B-9892-F0DA15C86FFA}">
      <dgm:prSet/>
      <dgm:spPr/>
      <dgm:t>
        <a:bodyPr/>
        <a:lstStyle/>
        <a:p>
          <a:pPr algn="ctr"/>
          <a:endParaRPr lang="es-PE" sz="1400">
            <a:latin typeface="Century Gothic" panose="020B0502020202020204" pitchFamily="34" charset="0"/>
          </a:endParaRPr>
        </a:p>
      </dgm:t>
    </dgm:pt>
    <dgm:pt modelId="{66C1C7FE-10C0-4BA8-B978-A3C3A1FF97C7}" type="sibTrans" cxnId="{C458D11F-819E-466B-9892-F0DA15C86FFA}">
      <dgm:prSet/>
      <dgm:spPr/>
      <dgm:t>
        <a:bodyPr/>
        <a:lstStyle/>
        <a:p>
          <a:pPr algn="ctr"/>
          <a:endParaRPr lang="es-PE" sz="1400">
            <a:latin typeface="Century Gothic" panose="020B0502020202020204" pitchFamily="34" charset="0"/>
          </a:endParaRPr>
        </a:p>
      </dgm:t>
    </dgm:pt>
    <dgm:pt modelId="{4800ECC5-D8A9-4B74-8DDF-F5C46B5780D9}">
      <dgm:prSet phldrT="[Texto]" custT="1"/>
      <dgm:spPr/>
      <dgm:t>
        <a:bodyPr/>
        <a:lstStyle/>
        <a:p>
          <a:pPr algn="ctr"/>
          <a:r>
            <a:rPr lang="es-PE" sz="1400" b="1" dirty="0" err="1" smtClean="0">
              <a:solidFill>
                <a:srgbClr val="FF0000"/>
              </a:solidFill>
              <a:latin typeface="Century Gothic" panose="020B0502020202020204" pitchFamily="34" charset="0"/>
            </a:rPr>
            <a:t>Year</a:t>
          </a:r>
          <a:r>
            <a:rPr lang="es-PE" sz="1400" b="1" dirty="0" smtClean="0">
              <a:solidFill>
                <a:srgbClr val="FF0000"/>
              </a:solidFill>
              <a:latin typeface="Century Gothic" panose="020B0502020202020204" pitchFamily="34" charset="0"/>
            </a:rPr>
            <a:t> </a:t>
          </a:r>
          <a:r>
            <a:rPr lang="es-PE" sz="1400" b="1" dirty="0" smtClean="0">
              <a:solidFill>
                <a:srgbClr val="FF0000"/>
              </a:solidFill>
              <a:latin typeface="Century Gothic" panose="020B0502020202020204" pitchFamily="34" charset="0"/>
            </a:rPr>
            <a:t>6 – 8</a:t>
          </a:r>
        </a:p>
        <a:p>
          <a:pPr algn="ctr"/>
          <a:r>
            <a:rPr lang="es-PE" sz="1400" dirty="0" smtClean="0">
              <a:latin typeface="Century Gothic" panose="020B0502020202020204" pitchFamily="34" charset="0"/>
            </a:rPr>
            <a:t>5.5%</a:t>
          </a:r>
          <a:endParaRPr lang="es-PE" sz="1400" dirty="0">
            <a:latin typeface="Century Gothic" panose="020B0502020202020204" pitchFamily="34" charset="0"/>
          </a:endParaRPr>
        </a:p>
      </dgm:t>
    </dgm:pt>
    <dgm:pt modelId="{B0C0BD18-31F3-45CA-ACCE-9E884CC0DAB1}" type="parTrans" cxnId="{0F330C62-8236-4E6B-ABF9-F357A38DE682}">
      <dgm:prSet/>
      <dgm:spPr/>
      <dgm:t>
        <a:bodyPr/>
        <a:lstStyle/>
        <a:p>
          <a:pPr algn="ctr"/>
          <a:endParaRPr lang="es-PE" sz="1400">
            <a:latin typeface="Century Gothic" panose="020B0502020202020204" pitchFamily="34" charset="0"/>
          </a:endParaRPr>
        </a:p>
      </dgm:t>
    </dgm:pt>
    <dgm:pt modelId="{7EDF7436-6F1B-4460-ABA5-5E5C2FDEEC49}" type="sibTrans" cxnId="{0F330C62-8236-4E6B-ABF9-F357A38DE682}">
      <dgm:prSet/>
      <dgm:spPr/>
      <dgm:t>
        <a:bodyPr/>
        <a:lstStyle/>
        <a:p>
          <a:pPr algn="ctr"/>
          <a:endParaRPr lang="es-PE" sz="1400">
            <a:latin typeface="Century Gothic" panose="020B0502020202020204" pitchFamily="34" charset="0"/>
          </a:endParaRPr>
        </a:p>
      </dgm:t>
    </dgm:pt>
    <dgm:pt modelId="{084D5621-6BEA-4DC7-A0A7-28CED14078CB}">
      <dgm:prSet phldrT="[Texto]" custT="1"/>
      <dgm:spPr/>
      <dgm:t>
        <a:bodyPr/>
        <a:lstStyle/>
        <a:p>
          <a:pPr algn="ctr"/>
          <a:r>
            <a:rPr lang="es-PE" sz="1400" b="1" dirty="0" smtClean="0">
              <a:solidFill>
                <a:srgbClr val="FF0000"/>
              </a:solidFill>
              <a:latin typeface="Century Gothic" panose="020B0502020202020204" pitchFamily="34" charset="0"/>
            </a:rPr>
            <a:t> </a:t>
          </a:r>
          <a:r>
            <a:rPr lang="es-PE" sz="1400" b="1" dirty="0" err="1" smtClean="0">
              <a:solidFill>
                <a:srgbClr val="FF0000"/>
              </a:solidFill>
              <a:latin typeface="Century Gothic" panose="020B0502020202020204" pitchFamily="34" charset="0"/>
            </a:rPr>
            <a:t>Year</a:t>
          </a:r>
          <a:r>
            <a:rPr lang="es-PE" sz="1400" b="1" dirty="0" smtClean="0">
              <a:solidFill>
                <a:srgbClr val="FF0000"/>
              </a:solidFill>
              <a:latin typeface="Century Gothic" panose="020B0502020202020204" pitchFamily="34" charset="0"/>
            </a:rPr>
            <a:t> </a:t>
          </a:r>
          <a:r>
            <a:rPr lang="es-PE" sz="1400" b="1" dirty="0" smtClean="0">
              <a:solidFill>
                <a:srgbClr val="FF0000"/>
              </a:solidFill>
              <a:latin typeface="Century Gothic" panose="020B0502020202020204" pitchFamily="34" charset="0"/>
            </a:rPr>
            <a:t>1- 5</a:t>
          </a:r>
        </a:p>
        <a:p>
          <a:pPr algn="ctr"/>
          <a:r>
            <a:rPr lang="es-PE" sz="1400" dirty="0" smtClean="0">
              <a:latin typeface="Century Gothic" panose="020B0502020202020204" pitchFamily="34" charset="0"/>
            </a:rPr>
            <a:t>8.5%</a:t>
          </a:r>
          <a:endParaRPr lang="es-PE" sz="1400" dirty="0">
            <a:latin typeface="Century Gothic" panose="020B0502020202020204" pitchFamily="34" charset="0"/>
          </a:endParaRPr>
        </a:p>
      </dgm:t>
    </dgm:pt>
    <dgm:pt modelId="{69BB5A52-CDFE-4A80-8579-4B7A6659D4D0}" type="parTrans" cxnId="{51F4966B-55CC-4AE3-9B8D-528276A8D119}">
      <dgm:prSet/>
      <dgm:spPr/>
      <dgm:t>
        <a:bodyPr/>
        <a:lstStyle/>
        <a:p>
          <a:pPr algn="ctr"/>
          <a:endParaRPr lang="es-PE" sz="1400">
            <a:latin typeface="Century Gothic" panose="020B0502020202020204" pitchFamily="34" charset="0"/>
          </a:endParaRPr>
        </a:p>
      </dgm:t>
    </dgm:pt>
    <dgm:pt modelId="{C97412CB-00E8-4F13-8716-FFA2CBBF6A47}" type="sibTrans" cxnId="{51F4966B-55CC-4AE3-9B8D-528276A8D119}">
      <dgm:prSet/>
      <dgm:spPr/>
      <dgm:t>
        <a:bodyPr/>
        <a:lstStyle/>
        <a:p>
          <a:pPr algn="ctr"/>
          <a:endParaRPr lang="es-PE" sz="1400">
            <a:latin typeface="Century Gothic" panose="020B0502020202020204" pitchFamily="34" charset="0"/>
          </a:endParaRPr>
        </a:p>
      </dgm:t>
    </dgm:pt>
    <dgm:pt modelId="{BE263E75-4BCC-41C3-8737-E52E3D55B398}">
      <dgm:prSet phldrT="[Texto]" custT="1"/>
      <dgm:spPr/>
      <dgm:t>
        <a:bodyPr/>
        <a:lstStyle/>
        <a:p>
          <a:pPr algn="ctr"/>
          <a:r>
            <a:rPr lang="es-PE" sz="1400" b="1" dirty="0" err="1" smtClean="0">
              <a:solidFill>
                <a:srgbClr val="FF0000"/>
              </a:solidFill>
              <a:latin typeface="Century Gothic" panose="020B0502020202020204" pitchFamily="34" charset="0"/>
            </a:rPr>
            <a:t>Year</a:t>
          </a:r>
          <a:r>
            <a:rPr lang="es-PE" sz="1400" b="1" dirty="0" smtClean="0">
              <a:solidFill>
                <a:srgbClr val="FF0000"/>
              </a:solidFill>
              <a:latin typeface="Century Gothic" panose="020B0502020202020204" pitchFamily="34" charset="0"/>
            </a:rPr>
            <a:t> </a:t>
          </a:r>
          <a:r>
            <a:rPr lang="es-PE" sz="1400" b="1" dirty="0" smtClean="0">
              <a:solidFill>
                <a:srgbClr val="FF0000"/>
              </a:solidFill>
              <a:latin typeface="Century Gothic" panose="020B0502020202020204" pitchFamily="34" charset="0"/>
            </a:rPr>
            <a:t>12 – 25</a:t>
          </a:r>
        </a:p>
        <a:p>
          <a:pPr algn="ctr"/>
          <a:r>
            <a:rPr lang="es-PE" sz="1400" dirty="0" smtClean="0">
              <a:latin typeface="Century Gothic" panose="020B0502020202020204" pitchFamily="34" charset="0"/>
            </a:rPr>
            <a:t>0%</a:t>
          </a:r>
          <a:endParaRPr lang="es-PE" sz="1400" dirty="0">
            <a:latin typeface="Century Gothic" panose="020B0502020202020204" pitchFamily="34" charset="0"/>
          </a:endParaRPr>
        </a:p>
      </dgm:t>
    </dgm:pt>
    <dgm:pt modelId="{086BE2FE-3E67-4379-8E3C-EB2C2B8B7EC2}" type="parTrans" cxnId="{799F5561-67B0-4133-9A9C-CC06408FBB83}">
      <dgm:prSet/>
      <dgm:spPr/>
      <dgm:t>
        <a:bodyPr/>
        <a:lstStyle/>
        <a:p>
          <a:pPr algn="ctr"/>
          <a:endParaRPr lang="es-PE" sz="1400">
            <a:latin typeface="Century Gothic" panose="020B0502020202020204" pitchFamily="34" charset="0"/>
          </a:endParaRPr>
        </a:p>
      </dgm:t>
    </dgm:pt>
    <dgm:pt modelId="{F2AF0F5A-BD3D-4997-AAF9-EB0B6D3BA835}" type="sibTrans" cxnId="{799F5561-67B0-4133-9A9C-CC06408FBB83}">
      <dgm:prSet/>
      <dgm:spPr/>
      <dgm:t>
        <a:bodyPr/>
        <a:lstStyle/>
        <a:p>
          <a:pPr algn="ctr"/>
          <a:endParaRPr lang="es-PE" sz="1400">
            <a:latin typeface="Century Gothic" panose="020B0502020202020204" pitchFamily="34" charset="0"/>
          </a:endParaRPr>
        </a:p>
      </dgm:t>
    </dgm:pt>
    <dgm:pt modelId="{46C07138-E8DA-4C06-BEEC-4CDE5A7834B6}" type="pres">
      <dgm:prSet presAssocID="{CC308D56-5E6C-4C1B-8197-F3D2AA4C1113}" presName="rootnode" presStyleCnt="0">
        <dgm:presLayoutVars>
          <dgm:chMax/>
          <dgm:chPref/>
          <dgm:dir val="rev"/>
          <dgm:animLvl val="lvl"/>
        </dgm:presLayoutVars>
      </dgm:prSet>
      <dgm:spPr/>
      <dgm:t>
        <a:bodyPr/>
        <a:lstStyle/>
        <a:p>
          <a:endParaRPr lang="es-PE"/>
        </a:p>
      </dgm:t>
    </dgm:pt>
    <dgm:pt modelId="{358A4DF9-0977-4B94-9291-389EB3D3AE67}" type="pres">
      <dgm:prSet presAssocID="{BE263E75-4BCC-41C3-8737-E52E3D55B398}" presName="composite" presStyleCnt="0"/>
      <dgm:spPr/>
    </dgm:pt>
    <dgm:pt modelId="{106422D8-5F63-42A1-A468-7AF6680D988A}" type="pres">
      <dgm:prSet presAssocID="{BE263E75-4BCC-41C3-8737-E52E3D55B398}" presName="LShape" presStyleLbl="alignNode1" presStyleIdx="0" presStyleCnt="7" custScaleX="230622"/>
      <dgm:spPr>
        <a:solidFill>
          <a:srgbClr val="FFCC00"/>
        </a:solidFill>
        <a:ln>
          <a:solidFill>
            <a:srgbClr val="FFCC00"/>
          </a:solidFill>
        </a:ln>
      </dgm:spPr>
      <dgm:t>
        <a:bodyPr/>
        <a:lstStyle/>
        <a:p>
          <a:endParaRPr lang="es-MX"/>
        </a:p>
      </dgm:t>
    </dgm:pt>
    <dgm:pt modelId="{0DF4A387-2EBA-40BB-8BE8-0F5BDA8C225C}" type="pres">
      <dgm:prSet presAssocID="{BE263E75-4BCC-41C3-8737-E52E3D55B398}" presName="ParentText" presStyleLbl="revTx" presStyleIdx="0" presStyleCnt="4" custScaleX="254832">
        <dgm:presLayoutVars>
          <dgm:chMax val="0"/>
          <dgm:chPref val="0"/>
          <dgm:bulletEnabled val="1"/>
        </dgm:presLayoutVars>
      </dgm:prSet>
      <dgm:spPr/>
      <dgm:t>
        <a:bodyPr/>
        <a:lstStyle/>
        <a:p>
          <a:endParaRPr lang="es-PE"/>
        </a:p>
      </dgm:t>
    </dgm:pt>
    <dgm:pt modelId="{F1D0802E-F1AE-47BA-AA57-AFA05456667E}" type="pres">
      <dgm:prSet presAssocID="{BE263E75-4BCC-41C3-8737-E52E3D55B398}" presName="Triangle" presStyleLbl="alignNode1" presStyleIdx="1" presStyleCnt="7" custLinFactX="-174726" custLinFactNeighborX="-200000"/>
      <dgm:spPr>
        <a:solidFill>
          <a:srgbClr val="FFCC00"/>
        </a:solidFill>
        <a:ln>
          <a:solidFill>
            <a:srgbClr val="FFCC00"/>
          </a:solidFill>
        </a:ln>
      </dgm:spPr>
      <dgm:t>
        <a:bodyPr/>
        <a:lstStyle/>
        <a:p>
          <a:endParaRPr lang="es-MX"/>
        </a:p>
      </dgm:t>
    </dgm:pt>
    <dgm:pt modelId="{43A453B3-01D7-4949-8C22-439747A74299}" type="pres">
      <dgm:prSet presAssocID="{F2AF0F5A-BD3D-4997-AAF9-EB0B6D3BA835}" presName="sibTrans" presStyleCnt="0"/>
      <dgm:spPr/>
    </dgm:pt>
    <dgm:pt modelId="{1775B9E0-DE36-457F-B924-DC5284E1E52F}" type="pres">
      <dgm:prSet presAssocID="{F2AF0F5A-BD3D-4997-AAF9-EB0B6D3BA835}" presName="space" presStyleCnt="0"/>
      <dgm:spPr/>
    </dgm:pt>
    <dgm:pt modelId="{76BDFFE6-A880-4DD2-A34D-3F70EB198AC7}" type="pres">
      <dgm:prSet presAssocID="{49C8D4A4-4528-4E3B-8223-DB063DB0728B}" presName="composite" presStyleCnt="0"/>
      <dgm:spPr/>
    </dgm:pt>
    <dgm:pt modelId="{5760BD93-71C3-4075-B112-585900D5B884}" type="pres">
      <dgm:prSet presAssocID="{49C8D4A4-4528-4E3B-8223-DB063DB0728B}" presName="LShape" presStyleLbl="alignNode1" presStyleIdx="2" presStyleCnt="7" custScaleX="230622"/>
      <dgm:spPr/>
    </dgm:pt>
    <dgm:pt modelId="{85D9C5AB-3C12-45C0-A196-62F99603438D}" type="pres">
      <dgm:prSet presAssocID="{49C8D4A4-4528-4E3B-8223-DB063DB0728B}" presName="ParentText" presStyleLbl="revTx" presStyleIdx="1" presStyleCnt="4" custScaleX="254832">
        <dgm:presLayoutVars>
          <dgm:chMax val="0"/>
          <dgm:chPref val="0"/>
          <dgm:bulletEnabled val="1"/>
        </dgm:presLayoutVars>
      </dgm:prSet>
      <dgm:spPr/>
      <dgm:t>
        <a:bodyPr/>
        <a:lstStyle/>
        <a:p>
          <a:endParaRPr lang="es-PE"/>
        </a:p>
      </dgm:t>
    </dgm:pt>
    <dgm:pt modelId="{C42F416C-8E21-430A-9D63-FE815F63F6EF}" type="pres">
      <dgm:prSet presAssocID="{49C8D4A4-4528-4E3B-8223-DB063DB0728B}" presName="Triangle" presStyleLbl="alignNode1" presStyleIdx="3" presStyleCnt="7" custLinFactX="-174726" custLinFactNeighborX="-200000"/>
      <dgm:spPr/>
    </dgm:pt>
    <dgm:pt modelId="{E456FC43-287F-4FF2-B7F3-C34E04240D19}" type="pres">
      <dgm:prSet presAssocID="{66C1C7FE-10C0-4BA8-B978-A3C3A1FF97C7}" presName="sibTrans" presStyleCnt="0"/>
      <dgm:spPr/>
    </dgm:pt>
    <dgm:pt modelId="{F68D89AC-AFE7-4972-93D6-EFE2D147C495}" type="pres">
      <dgm:prSet presAssocID="{66C1C7FE-10C0-4BA8-B978-A3C3A1FF97C7}" presName="space" presStyleCnt="0"/>
      <dgm:spPr/>
    </dgm:pt>
    <dgm:pt modelId="{67C99F49-4F06-488B-8E3B-7DF80AE2EE46}" type="pres">
      <dgm:prSet presAssocID="{4800ECC5-D8A9-4B74-8DDF-F5C46B5780D9}" presName="composite" presStyleCnt="0"/>
      <dgm:spPr/>
    </dgm:pt>
    <dgm:pt modelId="{83B6C473-3A47-410A-8A1C-260A3824136C}" type="pres">
      <dgm:prSet presAssocID="{4800ECC5-D8A9-4B74-8DDF-F5C46B5780D9}" presName="LShape" presStyleLbl="alignNode1" presStyleIdx="4" presStyleCnt="7" custScaleX="230622"/>
      <dgm:spPr>
        <a:solidFill>
          <a:srgbClr val="FFCC00"/>
        </a:solidFill>
        <a:ln>
          <a:solidFill>
            <a:srgbClr val="FFCC00"/>
          </a:solidFill>
        </a:ln>
      </dgm:spPr>
      <dgm:t>
        <a:bodyPr/>
        <a:lstStyle/>
        <a:p>
          <a:endParaRPr lang="es-MX"/>
        </a:p>
      </dgm:t>
    </dgm:pt>
    <dgm:pt modelId="{F0456E56-C147-42FC-8E87-D4A1A52CC8ED}" type="pres">
      <dgm:prSet presAssocID="{4800ECC5-D8A9-4B74-8DDF-F5C46B5780D9}" presName="ParentText" presStyleLbl="revTx" presStyleIdx="2" presStyleCnt="4" custScaleX="254832">
        <dgm:presLayoutVars>
          <dgm:chMax val="0"/>
          <dgm:chPref val="0"/>
          <dgm:bulletEnabled val="1"/>
        </dgm:presLayoutVars>
      </dgm:prSet>
      <dgm:spPr/>
      <dgm:t>
        <a:bodyPr/>
        <a:lstStyle/>
        <a:p>
          <a:endParaRPr lang="es-PE"/>
        </a:p>
      </dgm:t>
    </dgm:pt>
    <dgm:pt modelId="{1843E66E-8451-41F0-815C-91AD0AF31E2F}" type="pres">
      <dgm:prSet presAssocID="{4800ECC5-D8A9-4B74-8DDF-F5C46B5780D9}" presName="Triangle" presStyleLbl="alignNode1" presStyleIdx="5" presStyleCnt="7" custLinFactX="-174726" custLinFactNeighborX="-200000"/>
      <dgm:spPr>
        <a:solidFill>
          <a:srgbClr val="FFCC00"/>
        </a:solidFill>
        <a:ln>
          <a:solidFill>
            <a:srgbClr val="FFCC00"/>
          </a:solidFill>
        </a:ln>
      </dgm:spPr>
      <dgm:t>
        <a:bodyPr/>
        <a:lstStyle/>
        <a:p>
          <a:endParaRPr lang="es-MX"/>
        </a:p>
      </dgm:t>
    </dgm:pt>
    <dgm:pt modelId="{5E721E62-E4E6-44F8-8FBC-4A1FC3342B06}" type="pres">
      <dgm:prSet presAssocID="{7EDF7436-6F1B-4460-ABA5-5E5C2FDEEC49}" presName="sibTrans" presStyleCnt="0"/>
      <dgm:spPr/>
    </dgm:pt>
    <dgm:pt modelId="{99777554-E6BF-4975-8BCC-D286DCE6D5EA}" type="pres">
      <dgm:prSet presAssocID="{7EDF7436-6F1B-4460-ABA5-5E5C2FDEEC49}" presName="space" presStyleCnt="0"/>
      <dgm:spPr/>
    </dgm:pt>
    <dgm:pt modelId="{1266BA79-A5B7-4148-9DFC-201545B34336}" type="pres">
      <dgm:prSet presAssocID="{084D5621-6BEA-4DC7-A0A7-28CED14078CB}" presName="composite" presStyleCnt="0"/>
      <dgm:spPr/>
    </dgm:pt>
    <dgm:pt modelId="{6DD3DD3A-541D-49FF-852F-4B4A8BD6793A}" type="pres">
      <dgm:prSet presAssocID="{084D5621-6BEA-4DC7-A0A7-28CED14078CB}" presName="LShape" presStyleLbl="alignNode1" presStyleIdx="6" presStyleCnt="7" custScaleX="230622"/>
      <dgm:spPr/>
    </dgm:pt>
    <dgm:pt modelId="{A7B195F9-3B8D-4F72-AC99-E90312AB1F4D}" type="pres">
      <dgm:prSet presAssocID="{084D5621-6BEA-4DC7-A0A7-28CED14078CB}" presName="ParentText" presStyleLbl="revTx" presStyleIdx="3" presStyleCnt="4" custScaleX="254832">
        <dgm:presLayoutVars>
          <dgm:chMax val="0"/>
          <dgm:chPref val="0"/>
          <dgm:bulletEnabled val="1"/>
        </dgm:presLayoutVars>
      </dgm:prSet>
      <dgm:spPr/>
      <dgm:t>
        <a:bodyPr/>
        <a:lstStyle/>
        <a:p>
          <a:endParaRPr lang="es-PE"/>
        </a:p>
      </dgm:t>
    </dgm:pt>
  </dgm:ptLst>
  <dgm:cxnLst>
    <dgm:cxn modelId="{51F4966B-55CC-4AE3-9B8D-528276A8D119}" srcId="{CC308D56-5E6C-4C1B-8197-F3D2AA4C1113}" destId="{084D5621-6BEA-4DC7-A0A7-28CED14078CB}" srcOrd="3" destOrd="0" parTransId="{69BB5A52-CDFE-4A80-8579-4B7A6659D4D0}" sibTransId="{C97412CB-00E8-4F13-8716-FFA2CBBF6A47}"/>
    <dgm:cxn modelId="{78A15E83-B164-4C36-8629-A950EEE330D1}" type="presOf" srcId="{BE263E75-4BCC-41C3-8737-E52E3D55B398}" destId="{0DF4A387-2EBA-40BB-8BE8-0F5BDA8C225C}" srcOrd="0" destOrd="0" presId="urn:microsoft.com/office/officeart/2009/3/layout/StepUpProcess"/>
    <dgm:cxn modelId="{D89BA09A-B05A-4291-85C9-282BF9AF4C0A}" type="presOf" srcId="{4800ECC5-D8A9-4B74-8DDF-F5C46B5780D9}" destId="{F0456E56-C147-42FC-8E87-D4A1A52CC8ED}" srcOrd="0" destOrd="0" presId="urn:microsoft.com/office/officeart/2009/3/layout/StepUpProcess"/>
    <dgm:cxn modelId="{799F5561-67B0-4133-9A9C-CC06408FBB83}" srcId="{CC308D56-5E6C-4C1B-8197-F3D2AA4C1113}" destId="{BE263E75-4BCC-41C3-8737-E52E3D55B398}" srcOrd="0" destOrd="0" parTransId="{086BE2FE-3E67-4379-8E3C-EB2C2B8B7EC2}" sibTransId="{F2AF0F5A-BD3D-4997-AAF9-EB0B6D3BA835}"/>
    <dgm:cxn modelId="{E934A82A-75F8-4C45-86DE-C4029F3E72D5}" type="presOf" srcId="{084D5621-6BEA-4DC7-A0A7-28CED14078CB}" destId="{A7B195F9-3B8D-4F72-AC99-E90312AB1F4D}" srcOrd="0" destOrd="0" presId="urn:microsoft.com/office/officeart/2009/3/layout/StepUpProcess"/>
    <dgm:cxn modelId="{5A3BCE40-F3ED-45A7-A7FD-00262F118850}" type="presOf" srcId="{CC308D56-5E6C-4C1B-8197-F3D2AA4C1113}" destId="{46C07138-E8DA-4C06-BEEC-4CDE5A7834B6}" srcOrd="0" destOrd="0" presId="urn:microsoft.com/office/officeart/2009/3/layout/StepUpProcess"/>
    <dgm:cxn modelId="{3E4E412A-222D-4B79-A1DD-0456F5E50AC6}" type="presOf" srcId="{49C8D4A4-4528-4E3B-8223-DB063DB0728B}" destId="{85D9C5AB-3C12-45C0-A196-62F99603438D}" srcOrd="0" destOrd="0" presId="urn:microsoft.com/office/officeart/2009/3/layout/StepUpProcess"/>
    <dgm:cxn modelId="{0F330C62-8236-4E6B-ABF9-F357A38DE682}" srcId="{CC308D56-5E6C-4C1B-8197-F3D2AA4C1113}" destId="{4800ECC5-D8A9-4B74-8DDF-F5C46B5780D9}" srcOrd="2" destOrd="0" parTransId="{B0C0BD18-31F3-45CA-ACCE-9E884CC0DAB1}" sibTransId="{7EDF7436-6F1B-4460-ABA5-5E5C2FDEEC49}"/>
    <dgm:cxn modelId="{C458D11F-819E-466B-9892-F0DA15C86FFA}" srcId="{CC308D56-5E6C-4C1B-8197-F3D2AA4C1113}" destId="{49C8D4A4-4528-4E3B-8223-DB063DB0728B}" srcOrd="1" destOrd="0" parTransId="{E66D2EDF-F1F4-4C03-A5CB-BC58FF479714}" sibTransId="{66C1C7FE-10C0-4BA8-B978-A3C3A1FF97C7}"/>
    <dgm:cxn modelId="{B8DD1050-D7F6-4428-9EF8-43D44F1B9443}" type="presParOf" srcId="{46C07138-E8DA-4C06-BEEC-4CDE5A7834B6}" destId="{358A4DF9-0977-4B94-9291-389EB3D3AE67}" srcOrd="0" destOrd="0" presId="urn:microsoft.com/office/officeart/2009/3/layout/StepUpProcess"/>
    <dgm:cxn modelId="{92A4D9D9-5C8B-4816-AA31-F1D577A89247}" type="presParOf" srcId="{358A4DF9-0977-4B94-9291-389EB3D3AE67}" destId="{106422D8-5F63-42A1-A468-7AF6680D988A}" srcOrd="0" destOrd="0" presId="urn:microsoft.com/office/officeart/2009/3/layout/StepUpProcess"/>
    <dgm:cxn modelId="{A9FE1018-547C-4797-B8DB-9FD9C45DD5F8}" type="presParOf" srcId="{358A4DF9-0977-4B94-9291-389EB3D3AE67}" destId="{0DF4A387-2EBA-40BB-8BE8-0F5BDA8C225C}" srcOrd="1" destOrd="0" presId="urn:microsoft.com/office/officeart/2009/3/layout/StepUpProcess"/>
    <dgm:cxn modelId="{1B910A04-DBBD-430B-A544-CBFC71349A02}" type="presParOf" srcId="{358A4DF9-0977-4B94-9291-389EB3D3AE67}" destId="{F1D0802E-F1AE-47BA-AA57-AFA05456667E}" srcOrd="2" destOrd="0" presId="urn:microsoft.com/office/officeart/2009/3/layout/StepUpProcess"/>
    <dgm:cxn modelId="{C620D30D-B1E1-4C57-B888-233E12F6641B}" type="presParOf" srcId="{46C07138-E8DA-4C06-BEEC-4CDE5A7834B6}" destId="{43A453B3-01D7-4949-8C22-439747A74299}" srcOrd="1" destOrd="0" presId="urn:microsoft.com/office/officeart/2009/3/layout/StepUpProcess"/>
    <dgm:cxn modelId="{0CD788F5-0181-40A9-9592-E78FB572EE23}" type="presParOf" srcId="{43A453B3-01D7-4949-8C22-439747A74299}" destId="{1775B9E0-DE36-457F-B924-DC5284E1E52F}" srcOrd="0" destOrd="0" presId="urn:microsoft.com/office/officeart/2009/3/layout/StepUpProcess"/>
    <dgm:cxn modelId="{0D97D117-1263-48EA-BAE8-91923FA3FCC4}" type="presParOf" srcId="{46C07138-E8DA-4C06-BEEC-4CDE5A7834B6}" destId="{76BDFFE6-A880-4DD2-A34D-3F70EB198AC7}" srcOrd="2" destOrd="0" presId="urn:microsoft.com/office/officeart/2009/3/layout/StepUpProcess"/>
    <dgm:cxn modelId="{2CEB4759-EE91-4D06-968F-4F3692046BDE}" type="presParOf" srcId="{76BDFFE6-A880-4DD2-A34D-3F70EB198AC7}" destId="{5760BD93-71C3-4075-B112-585900D5B884}" srcOrd="0" destOrd="0" presId="urn:microsoft.com/office/officeart/2009/3/layout/StepUpProcess"/>
    <dgm:cxn modelId="{D880E8A3-9B72-4900-9BF6-A45B3E625A2D}" type="presParOf" srcId="{76BDFFE6-A880-4DD2-A34D-3F70EB198AC7}" destId="{85D9C5AB-3C12-45C0-A196-62F99603438D}" srcOrd="1" destOrd="0" presId="urn:microsoft.com/office/officeart/2009/3/layout/StepUpProcess"/>
    <dgm:cxn modelId="{176A61BC-7B53-418E-BD92-2AD4BE492B97}" type="presParOf" srcId="{76BDFFE6-A880-4DD2-A34D-3F70EB198AC7}" destId="{C42F416C-8E21-430A-9D63-FE815F63F6EF}" srcOrd="2" destOrd="0" presId="urn:microsoft.com/office/officeart/2009/3/layout/StepUpProcess"/>
    <dgm:cxn modelId="{66E41821-0FB3-4BFB-8C3D-42724E82A5E6}" type="presParOf" srcId="{46C07138-E8DA-4C06-BEEC-4CDE5A7834B6}" destId="{E456FC43-287F-4FF2-B7F3-C34E04240D19}" srcOrd="3" destOrd="0" presId="urn:microsoft.com/office/officeart/2009/3/layout/StepUpProcess"/>
    <dgm:cxn modelId="{308A1E5E-9D3E-4330-83F4-101220A7578D}" type="presParOf" srcId="{E456FC43-287F-4FF2-B7F3-C34E04240D19}" destId="{F68D89AC-AFE7-4972-93D6-EFE2D147C495}" srcOrd="0" destOrd="0" presId="urn:microsoft.com/office/officeart/2009/3/layout/StepUpProcess"/>
    <dgm:cxn modelId="{1B6F3722-DC88-4E9F-9B31-1A81B2B32511}" type="presParOf" srcId="{46C07138-E8DA-4C06-BEEC-4CDE5A7834B6}" destId="{67C99F49-4F06-488B-8E3B-7DF80AE2EE46}" srcOrd="4" destOrd="0" presId="urn:microsoft.com/office/officeart/2009/3/layout/StepUpProcess"/>
    <dgm:cxn modelId="{48EDDAB9-D1F3-4767-8ACB-EEFECB74F9BD}" type="presParOf" srcId="{67C99F49-4F06-488B-8E3B-7DF80AE2EE46}" destId="{83B6C473-3A47-410A-8A1C-260A3824136C}" srcOrd="0" destOrd="0" presId="urn:microsoft.com/office/officeart/2009/3/layout/StepUpProcess"/>
    <dgm:cxn modelId="{70BF8925-F0F2-460C-8F2D-A3D6477211D7}" type="presParOf" srcId="{67C99F49-4F06-488B-8E3B-7DF80AE2EE46}" destId="{F0456E56-C147-42FC-8E87-D4A1A52CC8ED}" srcOrd="1" destOrd="0" presId="urn:microsoft.com/office/officeart/2009/3/layout/StepUpProcess"/>
    <dgm:cxn modelId="{85811AB8-3BBD-44B7-B98D-527211A0D0D3}" type="presParOf" srcId="{67C99F49-4F06-488B-8E3B-7DF80AE2EE46}" destId="{1843E66E-8451-41F0-815C-91AD0AF31E2F}" srcOrd="2" destOrd="0" presId="urn:microsoft.com/office/officeart/2009/3/layout/StepUpProcess"/>
    <dgm:cxn modelId="{965DDA18-4C9D-43DE-9363-89C0B4BB1EDC}" type="presParOf" srcId="{46C07138-E8DA-4C06-BEEC-4CDE5A7834B6}" destId="{5E721E62-E4E6-44F8-8FBC-4A1FC3342B06}" srcOrd="5" destOrd="0" presId="urn:microsoft.com/office/officeart/2009/3/layout/StepUpProcess"/>
    <dgm:cxn modelId="{B90B4226-61F5-4053-8EDB-3240378954D9}" type="presParOf" srcId="{5E721E62-E4E6-44F8-8FBC-4A1FC3342B06}" destId="{99777554-E6BF-4975-8BCC-D286DCE6D5EA}" srcOrd="0" destOrd="0" presId="urn:microsoft.com/office/officeart/2009/3/layout/StepUpProcess"/>
    <dgm:cxn modelId="{3ACC3F3C-A206-4C8C-B2FC-D41970732595}" type="presParOf" srcId="{46C07138-E8DA-4C06-BEEC-4CDE5A7834B6}" destId="{1266BA79-A5B7-4148-9DFC-201545B34336}" srcOrd="6" destOrd="0" presId="urn:microsoft.com/office/officeart/2009/3/layout/StepUpProcess"/>
    <dgm:cxn modelId="{0B0BE2AA-A0CD-4156-9936-7AE461087999}" type="presParOf" srcId="{1266BA79-A5B7-4148-9DFC-201545B34336}" destId="{6DD3DD3A-541D-49FF-852F-4B4A8BD6793A}" srcOrd="0" destOrd="0" presId="urn:microsoft.com/office/officeart/2009/3/layout/StepUpProcess"/>
    <dgm:cxn modelId="{D12E7D33-398E-45B7-A4B5-4694866719F2}" type="presParOf" srcId="{1266BA79-A5B7-4148-9DFC-201545B34336}" destId="{A7B195F9-3B8D-4F72-AC99-E90312AB1F4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826387-E068-4335-A74F-94A3B94E5EF8}"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MX"/>
        </a:p>
      </dgm:t>
    </dgm:pt>
    <dgm:pt modelId="{16231603-2D6B-4232-8E67-35B90B2DC918}">
      <dgm:prSet phldrT="[Texto]" custT="1"/>
      <dgm:spPr>
        <a:solidFill>
          <a:srgbClr val="FFCC00"/>
        </a:solidFill>
        <a:ln>
          <a:solidFill>
            <a:srgbClr val="FFCC00"/>
          </a:solidFill>
        </a:ln>
      </dgm:spPr>
      <dgm:t>
        <a:bodyPr/>
        <a:lstStyle/>
        <a:p>
          <a:r>
            <a:rPr lang="es-MX" sz="2000" b="1" i="0" dirty="0" smtClean="0">
              <a:latin typeface="Century Gothic" panose="020B0502020202020204" pitchFamily="34" charset="0"/>
            </a:rPr>
            <a:t>PRE QUALIFICATION REQUIREMENTS</a:t>
          </a:r>
          <a:endParaRPr lang="es-MX" sz="2000" b="1" i="0" dirty="0" smtClean="0">
            <a:latin typeface="Century Gothic" panose="020B0502020202020204" pitchFamily="34" charset="0"/>
          </a:endParaRPr>
        </a:p>
      </dgm:t>
    </dgm:pt>
    <dgm:pt modelId="{B9D18ECF-DA10-4053-A905-DA64C2196C2E}" type="parTrans" cxnId="{4A1BAC59-5874-4C8D-8366-1BE8B87A82B9}">
      <dgm:prSet/>
      <dgm:spPr/>
      <dgm:t>
        <a:bodyPr/>
        <a:lstStyle/>
        <a:p>
          <a:endParaRPr lang="es-MX" sz="1600"/>
        </a:p>
      </dgm:t>
    </dgm:pt>
    <dgm:pt modelId="{6AACBA4D-7566-49CA-81DD-FC101EC04517}" type="sibTrans" cxnId="{4A1BAC59-5874-4C8D-8366-1BE8B87A82B9}">
      <dgm:prSet/>
      <dgm:spPr/>
      <dgm:t>
        <a:bodyPr/>
        <a:lstStyle/>
        <a:p>
          <a:endParaRPr lang="es-MX" sz="1600"/>
        </a:p>
      </dgm:t>
    </dgm:pt>
    <dgm:pt modelId="{8E0665DA-AF59-4E1A-88A7-45F2BBE3C86B}">
      <dgm:prSet phldrT="[Texto]" custT="1"/>
      <dgm:spPr>
        <a:ln w="38100">
          <a:solidFill>
            <a:srgbClr val="FFCC00"/>
          </a:solidFill>
        </a:ln>
      </dgm:spPr>
      <dgm:t>
        <a:bodyPr/>
        <a:lstStyle/>
        <a:p>
          <a:r>
            <a:rPr lang="en-US" sz="1600" b="1" i="0" noProof="0" dirty="0" smtClean="0">
              <a:latin typeface="Century Gothic" panose="020B0502020202020204" pitchFamily="34" charset="0"/>
            </a:rPr>
            <a:t>Expression of Interest:</a:t>
          </a:r>
        </a:p>
        <a:p>
          <a:r>
            <a:rPr lang="en-US" sz="1600" b="0" i="0" noProof="0" dirty="0" smtClean="0">
              <a:latin typeface="Century Gothic" panose="020B0502020202020204" pitchFamily="34" charset="0"/>
            </a:rPr>
            <a:t>Within the period of 90 days from the publication</a:t>
          </a:r>
          <a:endParaRPr lang="es-MX" sz="1600" b="0" i="0" noProof="0" dirty="0" smtClean="0">
            <a:latin typeface="Century Gothic" panose="020B0502020202020204" pitchFamily="34" charset="0"/>
          </a:endParaRPr>
        </a:p>
        <a:p>
          <a:r>
            <a:rPr lang="en-US" sz="1600" b="0" i="0" noProof="0" dirty="0" smtClean="0">
              <a:latin typeface="Century Gothic" panose="020B0502020202020204" pitchFamily="34" charset="0"/>
            </a:rPr>
            <a:t>Submit Letter of Expression of Interest</a:t>
          </a:r>
          <a:endParaRPr lang="es-MX" sz="1600" b="0" i="0" noProof="0" dirty="0" smtClean="0">
            <a:latin typeface="Century Gothic" panose="020B0502020202020204" pitchFamily="34" charset="0"/>
          </a:endParaRPr>
        </a:p>
        <a:p>
          <a:r>
            <a:rPr lang="en-US" sz="1600" b="0" i="0" noProof="0" dirty="0" smtClean="0">
              <a:latin typeface="Century Gothic" panose="020B0502020202020204" pitchFamily="34" charset="0"/>
            </a:rPr>
            <a:t>Bid Bond of  Expression of Interest (Bid Security) $ 100,000.00</a:t>
          </a:r>
          <a:endParaRPr lang="es-PE" sz="1500" i="0" dirty="0" smtClean="0">
            <a:latin typeface="Century Gothic" pitchFamily="34" charset="0"/>
          </a:endParaRPr>
        </a:p>
      </dgm:t>
    </dgm:pt>
    <dgm:pt modelId="{08E8670A-C91A-477B-B389-0F5AF0D6BC00}" type="parTrans" cxnId="{FC3CB15E-9ECF-47EC-A328-4A7C200B6DD4}">
      <dgm:prSet/>
      <dgm:spPr/>
      <dgm:t>
        <a:bodyPr/>
        <a:lstStyle/>
        <a:p>
          <a:endParaRPr lang="es-MX" sz="1600"/>
        </a:p>
      </dgm:t>
    </dgm:pt>
    <dgm:pt modelId="{52D71A4C-2F59-443C-9FBE-8B426AF5DD67}" type="sibTrans" cxnId="{FC3CB15E-9ECF-47EC-A328-4A7C200B6DD4}">
      <dgm:prSet/>
      <dgm:spPr/>
      <dgm:t>
        <a:bodyPr/>
        <a:lstStyle/>
        <a:p>
          <a:endParaRPr lang="es-MX" sz="1600"/>
        </a:p>
      </dgm:t>
    </dgm:pt>
    <dgm:pt modelId="{B3A31CFB-F387-4471-8440-5412EA6C956A}">
      <dgm:prSet phldrT="[Texto]" custT="1"/>
      <dgm:spPr>
        <a:ln w="38100">
          <a:solidFill>
            <a:srgbClr val="FFCC00"/>
          </a:solidFill>
        </a:ln>
      </dgm:spPr>
      <dgm:t>
        <a:bodyPr/>
        <a:lstStyle/>
        <a:p>
          <a:r>
            <a:rPr lang="en-US" sz="1600" b="1" i="0" noProof="0" dirty="0" smtClean="0">
              <a:latin typeface="Century Gothic" pitchFamily="34" charset="0"/>
            </a:rPr>
            <a:t>Legal</a:t>
          </a:r>
          <a:r>
            <a:rPr lang="en-US" sz="1600" b="1" i="1" noProof="0" dirty="0" smtClean="0">
              <a:latin typeface="Century Gothic" pitchFamily="34" charset="0"/>
            </a:rPr>
            <a:t> Requirements:</a:t>
          </a:r>
        </a:p>
        <a:p>
          <a:r>
            <a:rPr lang="en-US" sz="1600" dirty="0" smtClean="0">
              <a:latin typeface="Century Gothic" pitchFamily="34" charset="0"/>
            </a:rPr>
            <a:t>Company incorporated in their country of origin</a:t>
          </a:r>
          <a:endParaRPr lang="es-MX" sz="1600" dirty="0" smtClean="0">
            <a:latin typeface="Century Gothic" pitchFamily="34" charset="0"/>
          </a:endParaRPr>
        </a:p>
        <a:p>
          <a:r>
            <a:rPr lang="en-US" sz="1600" dirty="0" smtClean="0">
              <a:latin typeface="Century Gothic" pitchFamily="34" charset="0"/>
            </a:rPr>
            <a:t>Accreditation of powers and / or authority of its legal representative</a:t>
          </a:r>
          <a:endParaRPr lang="es-PE" sz="1500" dirty="0" smtClean="0">
            <a:latin typeface="Century Gothic" pitchFamily="34" charset="0"/>
          </a:endParaRPr>
        </a:p>
      </dgm:t>
    </dgm:pt>
    <dgm:pt modelId="{5087CFF1-CD17-4947-A5BC-297C60489ECC}" type="parTrans" cxnId="{5CEC1D91-0D72-4DCC-B0E4-B4054C90FBA2}">
      <dgm:prSet/>
      <dgm:spPr/>
      <dgm:t>
        <a:bodyPr/>
        <a:lstStyle/>
        <a:p>
          <a:endParaRPr lang="es-MX" sz="1600"/>
        </a:p>
      </dgm:t>
    </dgm:pt>
    <dgm:pt modelId="{FB652646-EBF1-40C8-867B-23A08A137402}" type="sibTrans" cxnId="{5CEC1D91-0D72-4DCC-B0E4-B4054C90FBA2}">
      <dgm:prSet/>
      <dgm:spPr/>
      <dgm:t>
        <a:bodyPr/>
        <a:lstStyle/>
        <a:p>
          <a:endParaRPr lang="es-MX" sz="1600"/>
        </a:p>
      </dgm:t>
    </dgm:pt>
    <dgm:pt modelId="{F9A3B2B2-2A17-4A22-90DE-C8D965E69317}">
      <dgm:prSet phldrT="[Texto]" custT="1"/>
      <dgm:spPr>
        <a:ln w="38100">
          <a:solidFill>
            <a:srgbClr val="FFCC00"/>
          </a:solidFill>
        </a:ln>
      </dgm:spPr>
      <dgm:t>
        <a:bodyPr/>
        <a:lstStyle/>
        <a:p>
          <a:r>
            <a:rPr lang="en-US" sz="1600" b="1" i="0" noProof="0" dirty="0" smtClean="0">
              <a:latin typeface="Century Gothic" pitchFamily="34" charset="0"/>
            </a:rPr>
            <a:t>Operational Requirements:</a:t>
          </a:r>
        </a:p>
        <a:p>
          <a:r>
            <a:rPr lang="en-US" sz="1600" i="0" dirty="0" smtClean="0">
              <a:latin typeface="Century Gothic" pitchFamily="34" charset="0"/>
            </a:rPr>
            <a:t>Public Telephones Services: at least 2 years</a:t>
          </a:r>
          <a:endParaRPr lang="es-MX" sz="1600" i="0" dirty="0" smtClean="0">
            <a:latin typeface="Century Gothic" pitchFamily="34" charset="0"/>
          </a:endParaRPr>
        </a:p>
        <a:p>
          <a:r>
            <a:rPr lang="en-US" sz="1600" i="0" dirty="0" smtClean="0">
              <a:latin typeface="Century Gothic" pitchFamily="34" charset="0"/>
            </a:rPr>
            <a:t>Installation of radio signal jammers to prevent wireless telecommunications. (to credited directly or through an equipment manufacturer - letter of commitment): at least 1 experience.</a:t>
          </a:r>
          <a:endParaRPr lang="es-PE" sz="1500" i="0" dirty="0" smtClean="0">
            <a:latin typeface="Century Gothic" pitchFamily="34" charset="0"/>
          </a:endParaRPr>
        </a:p>
      </dgm:t>
    </dgm:pt>
    <dgm:pt modelId="{81358EB5-5D1D-4FCA-AABE-8A7FE946E821}" type="parTrans" cxnId="{6A9145C0-835B-44E8-9FFC-753C77541F33}">
      <dgm:prSet/>
      <dgm:spPr/>
      <dgm:t>
        <a:bodyPr/>
        <a:lstStyle/>
        <a:p>
          <a:endParaRPr lang="es-MX" sz="1600"/>
        </a:p>
      </dgm:t>
    </dgm:pt>
    <dgm:pt modelId="{598D3D86-0A3E-4B35-87D8-51A7A3851B08}" type="sibTrans" cxnId="{6A9145C0-835B-44E8-9FFC-753C77541F33}">
      <dgm:prSet/>
      <dgm:spPr/>
      <dgm:t>
        <a:bodyPr/>
        <a:lstStyle/>
        <a:p>
          <a:endParaRPr lang="es-MX" sz="1600"/>
        </a:p>
      </dgm:t>
    </dgm:pt>
    <dgm:pt modelId="{3577B5CF-E5CE-45AB-A08B-E920591B4628}">
      <dgm:prSet phldrT="[Texto]" custT="1"/>
      <dgm:spPr>
        <a:ln w="38100">
          <a:solidFill>
            <a:srgbClr val="FFCC00"/>
          </a:solidFill>
        </a:ln>
      </dgm:spPr>
      <dgm:t>
        <a:bodyPr/>
        <a:lstStyle/>
        <a:p>
          <a:r>
            <a:rPr lang="en-US" sz="1600" b="1" i="0" noProof="0" dirty="0" smtClean="0">
              <a:latin typeface="Century Gothic" pitchFamily="34" charset="0"/>
            </a:rPr>
            <a:t>Financial Requirements:</a:t>
          </a:r>
        </a:p>
        <a:p>
          <a:r>
            <a:rPr lang="en-US" sz="1600" i="0" dirty="0" smtClean="0">
              <a:latin typeface="Century Gothic" pitchFamily="34" charset="0"/>
            </a:rPr>
            <a:t>Must prove to have a minimum net equity of U.S. $ 2'000, 000.00</a:t>
          </a:r>
          <a:endParaRPr lang="es-MX" sz="1600" i="0" dirty="0" smtClean="0">
            <a:latin typeface="Century Gothic" pitchFamily="34" charset="0"/>
          </a:endParaRPr>
        </a:p>
        <a:p>
          <a:r>
            <a:rPr lang="en-US" sz="1600" i="0" dirty="0" smtClean="0">
              <a:latin typeface="Century Gothic" pitchFamily="34" charset="0"/>
            </a:rPr>
            <a:t>It can add up the net worth of each of the companies comprising the consortium or through a related company to the participant</a:t>
          </a:r>
          <a:endParaRPr lang="es-PE" sz="1500" i="0" dirty="0" smtClean="0">
            <a:latin typeface="Century Gothic" pitchFamily="34" charset="0"/>
          </a:endParaRPr>
        </a:p>
      </dgm:t>
    </dgm:pt>
    <dgm:pt modelId="{39C40748-6B7C-40B9-8855-83C41E88EE28}" type="parTrans" cxnId="{228F8CDA-8B3C-4B2C-A793-9E72ECC18FFA}">
      <dgm:prSet/>
      <dgm:spPr/>
      <dgm:t>
        <a:bodyPr/>
        <a:lstStyle/>
        <a:p>
          <a:endParaRPr lang="es-MX" sz="1600"/>
        </a:p>
      </dgm:t>
    </dgm:pt>
    <dgm:pt modelId="{BFCDBFC5-0987-4F84-8419-924D9257746B}" type="sibTrans" cxnId="{228F8CDA-8B3C-4B2C-A793-9E72ECC18FFA}">
      <dgm:prSet/>
      <dgm:spPr/>
      <dgm:t>
        <a:bodyPr/>
        <a:lstStyle/>
        <a:p>
          <a:endParaRPr lang="es-MX" sz="1600"/>
        </a:p>
      </dgm:t>
    </dgm:pt>
    <dgm:pt modelId="{A91B3B88-B725-43DD-B2C7-A900FDAB7BAF}" type="pres">
      <dgm:prSet presAssocID="{3A826387-E068-4335-A74F-94A3B94E5EF8}" presName="diagram" presStyleCnt="0">
        <dgm:presLayoutVars>
          <dgm:chMax val="1"/>
          <dgm:dir/>
          <dgm:animLvl val="ctr"/>
          <dgm:resizeHandles val="exact"/>
        </dgm:presLayoutVars>
      </dgm:prSet>
      <dgm:spPr/>
      <dgm:t>
        <a:bodyPr/>
        <a:lstStyle/>
        <a:p>
          <a:endParaRPr lang="es-MX"/>
        </a:p>
      </dgm:t>
    </dgm:pt>
    <dgm:pt modelId="{E14449B2-C040-4A90-BF1A-72F0871FB007}" type="pres">
      <dgm:prSet presAssocID="{3A826387-E068-4335-A74F-94A3B94E5EF8}" presName="matrix" presStyleCnt="0"/>
      <dgm:spPr/>
      <dgm:t>
        <a:bodyPr/>
        <a:lstStyle/>
        <a:p>
          <a:endParaRPr lang="es-MX"/>
        </a:p>
      </dgm:t>
    </dgm:pt>
    <dgm:pt modelId="{EFAB311D-1B00-49AC-B71E-4153BF5E1531}" type="pres">
      <dgm:prSet presAssocID="{3A826387-E068-4335-A74F-94A3B94E5EF8}" presName="tile1" presStyleLbl="node1" presStyleIdx="0" presStyleCnt="4"/>
      <dgm:spPr>
        <a:prstGeom prst="round2DiagRect">
          <a:avLst/>
        </a:prstGeom>
      </dgm:spPr>
      <dgm:t>
        <a:bodyPr/>
        <a:lstStyle/>
        <a:p>
          <a:endParaRPr lang="es-MX"/>
        </a:p>
      </dgm:t>
    </dgm:pt>
    <dgm:pt modelId="{23870123-6A69-4E79-8485-98E36E881943}" type="pres">
      <dgm:prSet presAssocID="{3A826387-E068-4335-A74F-94A3B94E5EF8}" presName="tile1text" presStyleLbl="node1" presStyleIdx="0" presStyleCnt="4">
        <dgm:presLayoutVars>
          <dgm:chMax val="0"/>
          <dgm:chPref val="0"/>
          <dgm:bulletEnabled val="1"/>
        </dgm:presLayoutVars>
      </dgm:prSet>
      <dgm:spPr>
        <a:prstGeom prst="round2DiagRect">
          <a:avLst/>
        </a:prstGeom>
      </dgm:spPr>
      <dgm:t>
        <a:bodyPr/>
        <a:lstStyle/>
        <a:p>
          <a:endParaRPr lang="es-MX"/>
        </a:p>
      </dgm:t>
    </dgm:pt>
    <dgm:pt modelId="{F0C2E7F3-D6A7-4059-A795-2869451B4A4D}" type="pres">
      <dgm:prSet presAssocID="{3A826387-E068-4335-A74F-94A3B94E5EF8}" presName="tile2" presStyleLbl="node1" presStyleIdx="1" presStyleCnt="4"/>
      <dgm:spPr>
        <a:prstGeom prst="round2DiagRect">
          <a:avLst/>
        </a:prstGeom>
      </dgm:spPr>
      <dgm:t>
        <a:bodyPr/>
        <a:lstStyle/>
        <a:p>
          <a:endParaRPr lang="es-MX"/>
        </a:p>
      </dgm:t>
    </dgm:pt>
    <dgm:pt modelId="{4E9C85E3-1961-445F-BBB1-A503F941EF21}" type="pres">
      <dgm:prSet presAssocID="{3A826387-E068-4335-A74F-94A3B94E5EF8}" presName="tile2text" presStyleLbl="node1" presStyleIdx="1" presStyleCnt="4">
        <dgm:presLayoutVars>
          <dgm:chMax val="0"/>
          <dgm:chPref val="0"/>
          <dgm:bulletEnabled val="1"/>
        </dgm:presLayoutVars>
      </dgm:prSet>
      <dgm:spPr/>
      <dgm:t>
        <a:bodyPr/>
        <a:lstStyle/>
        <a:p>
          <a:endParaRPr lang="es-MX"/>
        </a:p>
      </dgm:t>
    </dgm:pt>
    <dgm:pt modelId="{B62B7832-8486-4F54-97BA-FAB412E70EF9}" type="pres">
      <dgm:prSet presAssocID="{3A826387-E068-4335-A74F-94A3B94E5EF8}" presName="tile3" presStyleLbl="node1" presStyleIdx="2" presStyleCnt="4"/>
      <dgm:spPr>
        <a:prstGeom prst="round2DiagRect">
          <a:avLst/>
        </a:prstGeom>
      </dgm:spPr>
      <dgm:t>
        <a:bodyPr/>
        <a:lstStyle/>
        <a:p>
          <a:endParaRPr lang="es-MX"/>
        </a:p>
      </dgm:t>
    </dgm:pt>
    <dgm:pt modelId="{C23EEA7E-1382-4F09-A070-25E8CBBD8A06}" type="pres">
      <dgm:prSet presAssocID="{3A826387-E068-4335-A74F-94A3B94E5EF8}" presName="tile3text" presStyleLbl="node1" presStyleIdx="2" presStyleCnt="4">
        <dgm:presLayoutVars>
          <dgm:chMax val="0"/>
          <dgm:chPref val="0"/>
          <dgm:bulletEnabled val="1"/>
        </dgm:presLayoutVars>
      </dgm:prSet>
      <dgm:spPr/>
      <dgm:t>
        <a:bodyPr/>
        <a:lstStyle/>
        <a:p>
          <a:endParaRPr lang="es-MX"/>
        </a:p>
      </dgm:t>
    </dgm:pt>
    <dgm:pt modelId="{723FBAFC-774C-4DF1-95B5-E2E804DD712A}" type="pres">
      <dgm:prSet presAssocID="{3A826387-E068-4335-A74F-94A3B94E5EF8}" presName="tile4" presStyleLbl="node1" presStyleIdx="3" presStyleCnt="4"/>
      <dgm:spPr>
        <a:prstGeom prst="round2DiagRect">
          <a:avLst/>
        </a:prstGeom>
      </dgm:spPr>
      <dgm:t>
        <a:bodyPr/>
        <a:lstStyle/>
        <a:p>
          <a:endParaRPr lang="es-MX"/>
        </a:p>
      </dgm:t>
    </dgm:pt>
    <dgm:pt modelId="{9F8D5E7C-88A6-4F2F-8140-278E195CF649}" type="pres">
      <dgm:prSet presAssocID="{3A826387-E068-4335-A74F-94A3B94E5EF8}" presName="tile4text" presStyleLbl="node1" presStyleIdx="3" presStyleCnt="4">
        <dgm:presLayoutVars>
          <dgm:chMax val="0"/>
          <dgm:chPref val="0"/>
          <dgm:bulletEnabled val="1"/>
        </dgm:presLayoutVars>
      </dgm:prSet>
      <dgm:spPr/>
      <dgm:t>
        <a:bodyPr/>
        <a:lstStyle/>
        <a:p>
          <a:endParaRPr lang="es-MX"/>
        </a:p>
      </dgm:t>
    </dgm:pt>
    <dgm:pt modelId="{17805979-0D78-4666-BDFA-7D664339BBDD}" type="pres">
      <dgm:prSet presAssocID="{3A826387-E068-4335-A74F-94A3B94E5EF8}" presName="centerTile" presStyleLbl="fgShp" presStyleIdx="0" presStyleCnt="1">
        <dgm:presLayoutVars>
          <dgm:chMax val="0"/>
          <dgm:chPref val="0"/>
        </dgm:presLayoutVars>
      </dgm:prSet>
      <dgm:spPr/>
      <dgm:t>
        <a:bodyPr/>
        <a:lstStyle/>
        <a:p>
          <a:endParaRPr lang="es-MX"/>
        </a:p>
      </dgm:t>
    </dgm:pt>
  </dgm:ptLst>
  <dgm:cxnLst>
    <dgm:cxn modelId="{6A9145C0-835B-44E8-9FFC-753C77541F33}" srcId="{16231603-2D6B-4232-8E67-35B90B2DC918}" destId="{F9A3B2B2-2A17-4A22-90DE-C8D965E69317}" srcOrd="2" destOrd="0" parTransId="{81358EB5-5D1D-4FCA-AABE-8A7FE946E821}" sibTransId="{598D3D86-0A3E-4B35-87D8-51A7A3851B08}"/>
    <dgm:cxn modelId="{89902C5D-D2BF-4455-A543-9E202B087EE8}" type="presOf" srcId="{3577B5CF-E5CE-45AB-A08B-E920591B4628}" destId="{723FBAFC-774C-4DF1-95B5-E2E804DD712A}" srcOrd="0" destOrd="0" presId="urn:microsoft.com/office/officeart/2005/8/layout/matrix1"/>
    <dgm:cxn modelId="{5F5B4BCC-C3E1-40A6-B004-6C62CF6ECA5D}" type="presOf" srcId="{3577B5CF-E5CE-45AB-A08B-E920591B4628}" destId="{9F8D5E7C-88A6-4F2F-8140-278E195CF649}" srcOrd="1" destOrd="0" presId="urn:microsoft.com/office/officeart/2005/8/layout/matrix1"/>
    <dgm:cxn modelId="{B3910AEB-3E33-4833-8F69-5871A53AF67E}" type="presOf" srcId="{16231603-2D6B-4232-8E67-35B90B2DC918}" destId="{17805979-0D78-4666-BDFA-7D664339BBDD}" srcOrd="0" destOrd="0" presId="urn:microsoft.com/office/officeart/2005/8/layout/matrix1"/>
    <dgm:cxn modelId="{80DEB6FC-7391-474E-8323-87ED0D5337C3}" type="presOf" srcId="{8E0665DA-AF59-4E1A-88A7-45F2BBE3C86B}" destId="{EFAB311D-1B00-49AC-B71E-4153BF5E1531}" srcOrd="0" destOrd="0" presId="urn:microsoft.com/office/officeart/2005/8/layout/matrix1"/>
    <dgm:cxn modelId="{3E72D687-33C3-475F-B048-F5EC53377C92}" type="presOf" srcId="{F9A3B2B2-2A17-4A22-90DE-C8D965E69317}" destId="{C23EEA7E-1382-4F09-A070-25E8CBBD8A06}" srcOrd="1" destOrd="0" presId="urn:microsoft.com/office/officeart/2005/8/layout/matrix1"/>
    <dgm:cxn modelId="{09960DF5-3439-4DBB-95E1-34BE9D48F315}" type="presOf" srcId="{8E0665DA-AF59-4E1A-88A7-45F2BBE3C86B}" destId="{23870123-6A69-4E79-8485-98E36E881943}" srcOrd="1" destOrd="0" presId="urn:microsoft.com/office/officeart/2005/8/layout/matrix1"/>
    <dgm:cxn modelId="{228F8CDA-8B3C-4B2C-A793-9E72ECC18FFA}" srcId="{16231603-2D6B-4232-8E67-35B90B2DC918}" destId="{3577B5CF-E5CE-45AB-A08B-E920591B4628}" srcOrd="3" destOrd="0" parTransId="{39C40748-6B7C-40B9-8855-83C41E88EE28}" sibTransId="{BFCDBFC5-0987-4F84-8419-924D9257746B}"/>
    <dgm:cxn modelId="{FC43E855-7A0A-41D9-AA49-D6D769804F1A}" type="presOf" srcId="{3A826387-E068-4335-A74F-94A3B94E5EF8}" destId="{A91B3B88-B725-43DD-B2C7-A900FDAB7BAF}" srcOrd="0" destOrd="0" presId="urn:microsoft.com/office/officeart/2005/8/layout/matrix1"/>
    <dgm:cxn modelId="{FC3CB15E-9ECF-47EC-A328-4A7C200B6DD4}" srcId="{16231603-2D6B-4232-8E67-35B90B2DC918}" destId="{8E0665DA-AF59-4E1A-88A7-45F2BBE3C86B}" srcOrd="0" destOrd="0" parTransId="{08E8670A-C91A-477B-B389-0F5AF0D6BC00}" sibTransId="{52D71A4C-2F59-443C-9FBE-8B426AF5DD67}"/>
    <dgm:cxn modelId="{5C3153DC-95FD-4CA9-B7B9-2D66788F0A05}" type="presOf" srcId="{F9A3B2B2-2A17-4A22-90DE-C8D965E69317}" destId="{B62B7832-8486-4F54-97BA-FAB412E70EF9}" srcOrd="0" destOrd="0" presId="urn:microsoft.com/office/officeart/2005/8/layout/matrix1"/>
    <dgm:cxn modelId="{4A1BAC59-5874-4C8D-8366-1BE8B87A82B9}" srcId="{3A826387-E068-4335-A74F-94A3B94E5EF8}" destId="{16231603-2D6B-4232-8E67-35B90B2DC918}" srcOrd="0" destOrd="0" parTransId="{B9D18ECF-DA10-4053-A905-DA64C2196C2E}" sibTransId="{6AACBA4D-7566-49CA-81DD-FC101EC04517}"/>
    <dgm:cxn modelId="{B247387F-0CD8-400A-A256-97F63669FBED}" type="presOf" srcId="{B3A31CFB-F387-4471-8440-5412EA6C956A}" destId="{4E9C85E3-1961-445F-BBB1-A503F941EF21}" srcOrd="1" destOrd="0" presId="urn:microsoft.com/office/officeart/2005/8/layout/matrix1"/>
    <dgm:cxn modelId="{B9802E97-518A-4DD9-B751-D97E84C8FCD9}" type="presOf" srcId="{B3A31CFB-F387-4471-8440-5412EA6C956A}" destId="{F0C2E7F3-D6A7-4059-A795-2869451B4A4D}" srcOrd="0" destOrd="0" presId="urn:microsoft.com/office/officeart/2005/8/layout/matrix1"/>
    <dgm:cxn modelId="{5CEC1D91-0D72-4DCC-B0E4-B4054C90FBA2}" srcId="{16231603-2D6B-4232-8E67-35B90B2DC918}" destId="{B3A31CFB-F387-4471-8440-5412EA6C956A}" srcOrd="1" destOrd="0" parTransId="{5087CFF1-CD17-4947-A5BC-297C60489ECC}" sibTransId="{FB652646-EBF1-40C8-867B-23A08A137402}"/>
    <dgm:cxn modelId="{01B9BBB5-9B40-4491-9109-E772961A5222}" type="presParOf" srcId="{A91B3B88-B725-43DD-B2C7-A900FDAB7BAF}" destId="{E14449B2-C040-4A90-BF1A-72F0871FB007}" srcOrd="0" destOrd="0" presId="urn:microsoft.com/office/officeart/2005/8/layout/matrix1"/>
    <dgm:cxn modelId="{A4E75EAE-AD12-4619-A076-C2E7E201945B}" type="presParOf" srcId="{E14449B2-C040-4A90-BF1A-72F0871FB007}" destId="{EFAB311D-1B00-49AC-B71E-4153BF5E1531}" srcOrd="0" destOrd="0" presId="urn:microsoft.com/office/officeart/2005/8/layout/matrix1"/>
    <dgm:cxn modelId="{CDA36308-1EF8-4F94-ACEB-4240DB268E7A}" type="presParOf" srcId="{E14449B2-C040-4A90-BF1A-72F0871FB007}" destId="{23870123-6A69-4E79-8485-98E36E881943}" srcOrd="1" destOrd="0" presId="urn:microsoft.com/office/officeart/2005/8/layout/matrix1"/>
    <dgm:cxn modelId="{CBDD6B15-6C86-478B-AC75-745571C20341}" type="presParOf" srcId="{E14449B2-C040-4A90-BF1A-72F0871FB007}" destId="{F0C2E7F3-D6A7-4059-A795-2869451B4A4D}" srcOrd="2" destOrd="0" presId="urn:microsoft.com/office/officeart/2005/8/layout/matrix1"/>
    <dgm:cxn modelId="{0D980786-0A59-4A16-925D-F021EAD43AD6}" type="presParOf" srcId="{E14449B2-C040-4A90-BF1A-72F0871FB007}" destId="{4E9C85E3-1961-445F-BBB1-A503F941EF21}" srcOrd="3" destOrd="0" presId="urn:microsoft.com/office/officeart/2005/8/layout/matrix1"/>
    <dgm:cxn modelId="{92851C42-565B-45B3-8308-87C7319F3907}" type="presParOf" srcId="{E14449B2-C040-4A90-BF1A-72F0871FB007}" destId="{B62B7832-8486-4F54-97BA-FAB412E70EF9}" srcOrd="4" destOrd="0" presId="urn:microsoft.com/office/officeart/2005/8/layout/matrix1"/>
    <dgm:cxn modelId="{216FC3B0-1DC4-4355-8EBC-FF997BF288B2}" type="presParOf" srcId="{E14449B2-C040-4A90-BF1A-72F0871FB007}" destId="{C23EEA7E-1382-4F09-A070-25E8CBBD8A06}" srcOrd="5" destOrd="0" presId="urn:microsoft.com/office/officeart/2005/8/layout/matrix1"/>
    <dgm:cxn modelId="{B3D5B0E2-DEFA-452C-8E7E-46696AB7661E}" type="presParOf" srcId="{E14449B2-C040-4A90-BF1A-72F0871FB007}" destId="{723FBAFC-774C-4DF1-95B5-E2E804DD712A}" srcOrd="6" destOrd="0" presId="urn:microsoft.com/office/officeart/2005/8/layout/matrix1"/>
    <dgm:cxn modelId="{AE10DE05-B684-48FE-9438-B0821A1326E1}" type="presParOf" srcId="{E14449B2-C040-4A90-BF1A-72F0871FB007}" destId="{9F8D5E7C-88A6-4F2F-8140-278E195CF649}" srcOrd="7" destOrd="0" presId="urn:microsoft.com/office/officeart/2005/8/layout/matrix1"/>
    <dgm:cxn modelId="{8610E2D2-4BF0-43FC-96B6-CE3B724F7D25}" type="presParOf" srcId="{A91B3B88-B725-43DD-B2C7-A900FDAB7BAF}" destId="{17805979-0D78-4666-BDFA-7D664339BB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70A6C7-A018-48F4-AA8A-F12FCEFC253B}" type="doc">
      <dgm:prSet loTypeId="urn:microsoft.com/office/officeart/2005/8/layout/arrow2" loCatId="process" qsTypeId="urn:microsoft.com/office/officeart/2005/8/quickstyle/simple1" qsCatId="simple" csTypeId="urn:microsoft.com/office/officeart/2005/8/colors/accent1_2" csCatId="accent1" phldr="1"/>
      <dgm:spPr/>
    </dgm:pt>
    <dgm:pt modelId="{85E16D8C-652C-415E-AFFA-66A796D86842}">
      <dgm:prSet phldrT="[Texto]" custT="1"/>
      <dgm:spPr/>
      <dgm:t>
        <a:bodyPr/>
        <a:lstStyle/>
        <a:p>
          <a:r>
            <a:rPr lang="en-US" sz="1400" b="1" i="0" noProof="0" dirty="0" smtClean="0">
              <a:latin typeface="Century Gothic" panose="020B0502020202020204" pitchFamily="34" charset="0"/>
            </a:rPr>
            <a:t>Pre qualification</a:t>
          </a:r>
          <a:endParaRPr lang="es-PE" sz="1400" b="1" i="0" dirty="0" smtClean="0">
            <a:latin typeface="Century Gothic" panose="020B0502020202020204" pitchFamily="34" charset="0"/>
          </a:endParaRPr>
        </a:p>
      </dgm:t>
    </dgm:pt>
    <dgm:pt modelId="{67DC7E58-9CFA-41BE-AE7B-B17074B2AD9A}" type="parTrans" cxnId="{07F32F14-741D-4834-B246-FFE94D6CEFD4}">
      <dgm:prSet/>
      <dgm:spPr/>
      <dgm:t>
        <a:bodyPr/>
        <a:lstStyle/>
        <a:p>
          <a:endParaRPr lang="es-PE" sz="1600">
            <a:latin typeface="Century Gothic" panose="020B0502020202020204" pitchFamily="34" charset="0"/>
          </a:endParaRPr>
        </a:p>
      </dgm:t>
    </dgm:pt>
    <dgm:pt modelId="{2AF95014-DBCE-488B-9F19-8AB5BD6138EA}" type="sibTrans" cxnId="{07F32F14-741D-4834-B246-FFE94D6CEFD4}">
      <dgm:prSet/>
      <dgm:spPr/>
      <dgm:t>
        <a:bodyPr/>
        <a:lstStyle/>
        <a:p>
          <a:endParaRPr lang="es-PE" sz="1600">
            <a:latin typeface="Century Gothic" panose="020B0502020202020204" pitchFamily="34" charset="0"/>
          </a:endParaRPr>
        </a:p>
      </dgm:t>
    </dgm:pt>
    <dgm:pt modelId="{8B533647-7378-4719-A77F-BCA9A1078555}">
      <dgm:prSet phldrT="[Texto]" custT="1"/>
      <dgm:spPr/>
      <dgm:t>
        <a:bodyPr/>
        <a:lstStyle/>
        <a:p>
          <a:r>
            <a:rPr lang="en-US" sz="1400" b="1" i="0" noProof="0" dirty="0" smtClean="0">
              <a:latin typeface="Century Gothic" panose="020B0502020202020204" pitchFamily="34" charset="0"/>
            </a:rPr>
            <a:t>Public Bid:</a:t>
          </a:r>
        </a:p>
        <a:p>
          <a:r>
            <a:rPr lang="en-US" sz="1400" b="1" i="0" noProof="0" dirty="0" smtClean="0">
              <a:latin typeface="Century Gothic" panose="020B0502020202020204" pitchFamily="34" charset="0"/>
            </a:rPr>
            <a:t>Tender and Competition Factor</a:t>
          </a:r>
          <a:endParaRPr lang="es-PE" sz="1400" b="1" i="0" dirty="0" smtClean="0">
            <a:latin typeface="Century Gothic" panose="020B0502020202020204" pitchFamily="34" charset="0"/>
          </a:endParaRPr>
        </a:p>
      </dgm:t>
    </dgm:pt>
    <dgm:pt modelId="{683A94E3-DDCE-45A0-9774-976212DF49F6}" type="parTrans" cxnId="{7E0EAF95-31CA-4452-9A11-D233596B57EF}">
      <dgm:prSet/>
      <dgm:spPr/>
      <dgm:t>
        <a:bodyPr/>
        <a:lstStyle/>
        <a:p>
          <a:endParaRPr lang="es-PE" sz="1600">
            <a:latin typeface="Century Gothic" panose="020B0502020202020204" pitchFamily="34" charset="0"/>
          </a:endParaRPr>
        </a:p>
      </dgm:t>
    </dgm:pt>
    <dgm:pt modelId="{97276B71-7B9A-4864-BB01-60C633819436}" type="sibTrans" cxnId="{7E0EAF95-31CA-4452-9A11-D233596B57EF}">
      <dgm:prSet/>
      <dgm:spPr/>
      <dgm:t>
        <a:bodyPr/>
        <a:lstStyle/>
        <a:p>
          <a:endParaRPr lang="es-PE" sz="1600">
            <a:latin typeface="Century Gothic" panose="020B0502020202020204" pitchFamily="34" charset="0"/>
          </a:endParaRPr>
        </a:p>
      </dgm:t>
    </dgm:pt>
    <dgm:pt modelId="{F3EEDB49-0B69-4849-9740-3E4232C7D05F}">
      <dgm:prSet phldrT="[Texto]" custT="1"/>
      <dgm:spPr/>
      <dgm:t>
        <a:bodyPr/>
        <a:lstStyle/>
        <a:p>
          <a:r>
            <a:rPr lang="en-US" sz="1400" b="1" i="0" noProof="0" dirty="0" smtClean="0">
              <a:latin typeface="Century Gothic" panose="020B0502020202020204" pitchFamily="34" charset="0"/>
            </a:rPr>
            <a:t>Award and Contract Signing</a:t>
          </a:r>
          <a:endParaRPr lang="es-PE" sz="1400" b="1" i="0" dirty="0">
            <a:latin typeface="Century Gothic" panose="020B0502020202020204" pitchFamily="34" charset="0"/>
          </a:endParaRPr>
        </a:p>
      </dgm:t>
    </dgm:pt>
    <dgm:pt modelId="{EDFACA3A-C8A6-4BE0-93C2-A33AC1170F48}" type="parTrans" cxnId="{723369CB-168C-4CDE-989D-5F835C768880}">
      <dgm:prSet/>
      <dgm:spPr/>
      <dgm:t>
        <a:bodyPr/>
        <a:lstStyle/>
        <a:p>
          <a:endParaRPr lang="es-PE" sz="1600">
            <a:latin typeface="Century Gothic" panose="020B0502020202020204" pitchFamily="34" charset="0"/>
          </a:endParaRPr>
        </a:p>
      </dgm:t>
    </dgm:pt>
    <dgm:pt modelId="{49713145-0BF9-421E-86B9-21EC971B20CB}" type="sibTrans" cxnId="{723369CB-168C-4CDE-989D-5F835C768880}">
      <dgm:prSet/>
      <dgm:spPr/>
      <dgm:t>
        <a:bodyPr/>
        <a:lstStyle/>
        <a:p>
          <a:endParaRPr lang="es-PE" sz="1600">
            <a:latin typeface="Century Gothic" panose="020B0502020202020204" pitchFamily="34" charset="0"/>
          </a:endParaRPr>
        </a:p>
      </dgm:t>
    </dgm:pt>
    <dgm:pt modelId="{D488A3B6-83EC-4D60-806C-B6FFB7129C7D}">
      <dgm:prSet phldrT="[Texto]" custT="1"/>
      <dgm:spPr/>
      <dgm:t>
        <a:bodyPr/>
        <a:lstStyle/>
        <a:p>
          <a:r>
            <a:rPr lang="en-US" sz="1400" b="1" i="0" noProof="0" dirty="0" smtClean="0">
              <a:latin typeface="Century Gothic" panose="020B0502020202020204" pitchFamily="34" charset="0"/>
            </a:rPr>
            <a:t>Expression of Interest</a:t>
          </a:r>
          <a:endParaRPr lang="es-PE" sz="1400" b="1" i="0" dirty="0" smtClean="0">
            <a:latin typeface="Century Gothic" panose="020B0502020202020204" pitchFamily="34" charset="0"/>
          </a:endParaRPr>
        </a:p>
      </dgm:t>
    </dgm:pt>
    <dgm:pt modelId="{7366F197-9239-4661-B9BB-2AB82E896B5A}" type="parTrans" cxnId="{09C61117-35BA-4D2D-9691-DCA139BFCD8E}">
      <dgm:prSet/>
      <dgm:spPr/>
      <dgm:t>
        <a:bodyPr/>
        <a:lstStyle/>
        <a:p>
          <a:endParaRPr lang="es-PE" sz="1600">
            <a:latin typeface="Century Gothic" panose="020B0502020202020204" pitchFamily="34" charset="0"/>
          </a:endParaRPr>
        </a:p>
      </dgm:t>
    </dgm:pt>
    <dgm:pt modelId="{A971C2BF-6B1D-43DD-99BE-DAB88A114ECB}" type="sibTrans" cxnId="{09C61117-35BA-4D2D-9691-DCA139BFCD8E}">
      <dgm:prSet/>
      <dgm:spPr/>
      <dgm:t>
        <a:bodyPr/>
        <a:lstStyle/>
        <a:p>
          <a:endParaRPr lang="es-PE" sz="1600">
            <a:latin typeface="Century Gothic" panose="020B0502020202020204" pitchFamily="34" charset="0"/>
          </a:endParaRPr>
        </a:p>
      </dgm:t>
    </dgm:pt>
    <dgm:pt modelId="{A136DE76-E607-4D31-B1A6-4046A8B481FC}" type="pres">
      <dgm:prSet presAssocID="{E370A6C7-A018-48F4-AA8A-F12FCEFC253B}" presName="arrowDiagram" presStyleCnt="0">
        <dgm:presLayoutVars>
          <dgm:chMax val="5"/>
          <dgm:dir/>
          <dgm:resizeHandles val="exact"/>
        </dgm:presLayoutVars>
      </dgm:prSet>
      <dgm:spPr/>
    </dgm:pt>
    <dgm:pt modelId="{B862EF70-9FB6-4747-82AF-28CD682C29D4}" type="pres">
      <dgm:prSet presAssocID="{E370A6C7-A018-48F4-AA8A-F12FCEFC253B}" presName="arrow" presStyleLbl="bgShp" presStyleIdx="0" presStyleCnt="1" custScaleX="120319">
        <dgm:style>
          <a:lnRef idx="2">
            <a:schemeClr val="accent5"/>
          </a:lnRef>
          <a:fillRef idx="1">
            <a:schemeClr val="lt1"/>
          </a:fillRef>
          <a:effectRef idx="0">
            <a:schemeClr val="accent5"/>
          </a:effectRef>
          <a:fontRef idx="minor">
            <a:schemeClr val="dk1"/>
          </a:fontRef>
        </dgm:style>
      </dgm:prSet>
      <dgm:spPr>
        <a:ln w="57150"/>
      </dgm:spPr>
    </dgm:pt>
    <dgm:pt modelId="{B61AAB9F-E126-45DE-9469-11A75D92A991}" type="pres">
      <dgm:prSet presAssocID="{E370A6C7-A018-48F4-AA8A-F12FCEFC253B}" presName="arrowDiagram4" presStyleCnt="0"/>
      <dgm:spPr/>
    </dgm:pt>
    <dgm:pt modelId="{1C5E0CCD-1380-42B8-801B-FB00D84B295B}" type="pres">
      <dgm:prSet presAssocID="{D488A3B6-83EC-4D60-806C-B6FFB7129C7D}" presName="bullet4a" presStyleLbl="node1" presStyleIdx="0" presStyleCnt="4" custScaleX="82645" custScaleY="82645" custLinFactY="-100000" custLinFactNeighborX="-48544" custLinFactNeighborY="-101200"/>
      <dgm:spPr>
        <a:solidFill>
          <a:srgbClr val="FFCC00"/>
        </a:solidFill>
      </dgm:spPr>
    </dgm:pt>
    <dgm:pt modelId="{FFEB0134-3654-45FB-903C-74459A827F88}" type="pres">
      <dgm:prSet presAssocID="{D488A3B6-83EC-4D60-806C-B6FFB7129C7D}" presName="textBox4a" presStyleLbl="revTx" presStyleIdx="0" presStyleCnt="4" custLinFactNeighborY="-23379">
        <dgm:presLayoutVars>
          <dgm:bulletEnabled val="1"/>
        </dgm:presLayoutVars>
      </dgm:prSet>
      <dgm:spPr/>
      <dgm:t>
        <a:bodyPr/>
        <a:lstStyle/>
        <a:p>
          <a:endParaRPr lang="es-PE"/>
        </a:p>
      </dgm:t>
    </dgm:pt>
    <dgm:pt modelId="{FACEFBE6-F52B-49E6-9C81-7440FEE7D717}" type="pres">
      <dgm:prSet presAssocID="{85E16D8C-652C-415E-AFFA-66A796D86842}" presName="bullet4b" presStyleLbl="node1" presStyleIdx="1" presStyleCnt="4" custScaleX="82645" custScaleY="82645" custLinFactNeighborY="-42783"/>
      <dgm:spPr>
        <a:solidFill>
          <a:srgbClr val="FFCC00"/>
        </a:solidFill>
      </dgm:spPr>
    </dgm:pt>
    <dgm:pt modelId="{316AC65C-ED2C-49B2-A318-4FA0A7D001A3}" type="pres">
      <dgm:prSet presAssocID="{85E16D8C-652C-415E-AFFA-66A796D86842}" presName="textBox4b" presStyleLbl="revTx" presStyleIdx="1" presStyleCnt="4">
        <dgm:presLayoutVars>
          <dgm:bulletEnabled val="1"/>
        </dgm:presLayoutVars>
      </dgm:prSet>
      <dgm:spPr/>
      <dgm:t>
        <a:bodyPr/>
        <a:lstStyle/>
        <a:p>
          <a:endParaRPr lang="es-PE"/>
        </a:p>
      </dgm:t>
    </dgm:pt>
    <dgm:pt modelId="{BB0CD57D-510B-4D40-AEA2-48687838ECF8}" type="pres">
      <dgm:prSet presAssocID="{8B533647-7378-4719-A77F-BCA9A1078555}" presName="bullet4c" presStyleLbl="node1" presStyleIdx="2" presStyleCnt="4" custScaleX="82645" custScaleY="82645"/>
      <dgm:spPr>
        <a:solidFill>
          <a:srgbClr val="FFCC00"/>
        </a:solidFill>
      </dgm:spPr>
    </dgm:pt>
    <dgm:pt modelId="{0B66D9D1-D06F-4A04-8F2C-93578B590AB1}" type="pres">
      <dgm:prSet presAssocID="{8B533647-7378-4719-A77F-BCA9A1078555}" presName="textBox4c" presStyleLbl="revTx" presStyleIdx="2" presStyleCnt="4">
        <dgm:presLayoutVars>
          <dgm:bulletEnabled val="1"/>
        </dgm:presLayoutVars>
      </dgm:prSet>
      <dgm:spPr/>
      <dgm:t>
        <a:bodyPr/>
        <a:lstStyle/>
        <a:p>
          <a:endParaRPr lang="es-PE"/>
        </a:p>
      </dgm:t>
    </dgm:pt>
    <dgm:pt modelId="{24B007B1-748C-4CDD-BFCF-F9E6D4B9C520}" type="pres">
      <dgm:prSet presAssocID="{F3EEDB49-0B69-4849-9740-3E4232C7D05F}" presName="bullet4d" presStyleLbl="node1" presStyleIdx="3" presStyleCnt="4" custScaleX="82645" custScaleY="82645"/>
      <dgm:spPr>
        <a:solidFill>
          <a:srgbClr val="FFCC00"/>
        </a:solidFill>
      </dgm:spPr>
    </dgm:pt>
    <dgm:pt modelId="{529D461C-5847-499F-A0D1-19B4D6187508}" type="pres">
      <dgm:prSet presAssocID="{F3EEDB49-0B69-4849-9740-3E4232C7D05F}" presName="textBox4d" presStyleLbl="revTx" presStyleIdx="3" presStyleCnt="4">
        <dgm:presLayoutVars>
          <dgm:bulletEnabled val="1"/>
        </dgm:presLayoutVars>
      </dgm:prSet>
      <dgm:spPr/>
      <dgm:t>
        <a:bodyPr/>
        <a:lstStyle/>
        <a:p>
          <a:endParaRPr lang="es-PE"/>
        </a:p>
      </dgm:t>
    </dgm:pt>
  </dgm:ptLst>
  <dgm:cxnLst>
    <dgm:cxn modelId="{E4222FFA-6091-4671-BDF3-A4F494D2C039}" type="presOf" srcId="{85E16D8C-652C-415E-AFFA-66A796D86842}" destId="{316AC65C-ED2C-49B2-A318-4FA0A7D001A3}" srcOrd="0" destOrd="0" presId="urn:microsoft.com/office/officeart/2005/8/layout/arrow2"/>
    <dgm:cxn modelId="{07F32F14-741D-4834-B246-FFE94D6CEFD4}" srcId="{E370A6C7-A018-48F4-AA8A-F12FCEFC253B}" destId="{85E16D8C-652C-415E-AFFA-66A796D86842}" srcOrd="1" destOrd="0" parTransId="{67DC7E58-9CFA-41BE-AE7B-B17074B2AD9A}" sibTransId="{2AF95014-DBCE-488B-9F19-8AB5BD6138EA}"/>
    <dgm:cxn modelId="{EECE3756-8695-440B-833C-21D47AF8C31A}" type="presOf" srcId="{F3EEDB49-0B69-4849-9740-3E4232C7D05F}" destId="{529D461C-5847-499F-A0D1-19B4D6187508}" srcOrd="0" destOrd="0" presId="urn:microsoft.com/office/officeart/2005/8/layout/arrow2"/>
    <dgm:cxn modelId="{F98C760C-5C13-411A-AF83-5CB36B36D530}" type="presOf" srcId="{8B533647-7378-4719-A77F-BCA9A1078555}" destId="{0B66D9D1-D06F-4A04-8F2C-93578B590AB1}" srcOrd="0" destOrd="0" presId="urn:microsoft.com/office/officeart/2005/8/layout/arrow2"/>
    <dgm:cxn modelId="{09C61117-35BA-4D2D-9691-DCA139BFCD8E}" srcId="{E370A6C7-A018-48F4-AA8A-F12FCEFC253B}" destId="{D488A3B6-83EC-4D60-806C-B6FFB7129C7D}" srcOrd="0" destOrd="0" parTransId="{7366F197-9239-4661-B9BB-2AB82E896B5A}" sibTransId="{A971C2BF-6B1D-43DD-99BE-DAB88A114ECB}"/>
    <dgm:cxn modelId="{723369CB-168C-4CDE-989D-5F835C768880}" srcId="{E370A6C7-A018-48F4-AA8A-F12FCEFC253B}" destId="{F3EEDB49-0B69-4849-9740-3E4232C7D05F}" srcOrd="3" destOrd="0" parTransId="{EDFACA3A-C8A6-4BE0-93C2-A33AC1170F48}" sibTransId="{49713145-0BF9-421E-86B9-21EC971B20CB}"/>
    <dgm:cxn modelId="{EFE33EB6-CA56-442D-B109-8CB4F57BB757}" type="presOf" srcId="{E370A6C7-A018-48F4-AA8A-F12FCEFC253B}" destId="{A136DE76-E607-4D31-B1A6-4046A8B481FC}" srcOrd="0" destOrd="0" presId="urn:microsoft.com/office/officeart/2005/8/layout/arrow2"/>
    <dgm:cxn modelId="{7E0EAF95-31CA-4452-9A11-D233596B57EF}" srcId="{E370A6C7-A018-48F4-AA8A-F12FCEFC253B}" destId="{8B533647-7378-4719-A77F-BCA9A1078555}" srcOrd="2" destOrd="0" parTransId="{683A94E3-DDCE-45A0-9774-976212DF49F6}" sibTransId="{97276B71-7B9A-4864-BB01-60C633819436}"/>
    <dgm:cxn modelId="{FD56BDBB-04CE-4A8C-ADE1-D9EF280AD2CA}" type="presOf" srcId="{D488A3B6-83EC-4D60-806C-B6FFB7129C7D}" destId="{FFEB0134-3654-45FB-903C-74459A827F88}" srcOrd="0" destOrd="0" presId="urn:microsoft.com/office/officeart/2005/8/layout/arrow2"/>
    <dgm:cxn modelId="{D2C686E0-C03E-46BC-B2D2-817F726636D4}" type="presParOf" srcId="{A136DE76-E607-4D31-B1A6-4046A8B481FC}" destId="{B862EF70-9FB6-4747-82AF-28CD682C29D4}" srcOrd="0" destOrd="0" presId="urn:microsoft.com/office/officeart/2005/8/layout/arrow2"/>
    <dgm:cxn modelId="{8F174A04-F65B-4CF4-A9B0-0C3DE3AFC8B6}" type="presParOf" srcId="{A136DE76-E607-4D31-B1A6-4046A8B481FC}" destId="{B61AAB9F-E126-45DE-9469-11A75D92A991}" srcOrd="1" destOrd="0" presId="urn:microsoft.com/office/officeart/2005/8/layout/arrow2"/>
    <dgm:cxn modelId="{7173FD2A-FDBD-4242-94FC-A14CE571C568}" type="presParOf" srcId="{B61AAB9F-E126-45DE-9469-11A75D92A991}" destId="{1C5E0CCD-1380-42B8-801B-FB00D84B295B}" srcOrd="0" destOrd="0" presId="urn:microsoft.com/office/officeart/2005/8/layout/arrow2"/>
    <dgm:cxn modelId="{D0C8D129-462E-4688-BC96-0183CC92003D}" type="presParOf" srcId="{B61AAB9F-E126-45DE-9469-11A75D92A991}" destId="{FFEB0134-3654-45FB-903C-74459A827F88}" srcOrd="1" destOrd="0" presId="urn:microsoft.com/office/officeart/2005/8/layout/arrow2"/>
    <dgm:cxn modelId="{0161BBE6-88C9-4765-8929-A6D41E383F62}" type="presParOf" srcId="{B61AAB9F-E126-45DE-9469-11A75D92A991}" destId="{FACEFBE6-F52B-49E6-9C81-7440FEE7D717}" srcOrd="2" destOrd="0" presId="urn:microsoft.com/office/officeart/2005/8/layout/arrow2"/>
    <dgm:cxn modelId="{45D58644-B0D0-4A49-88B1-B642BEDB5D98}" type="presParOf" srcId="{B61AAB9F-E126-45DE-9469-11A75D92A991}" destId="{316AC65C-ED2C-49B2-A318-4FA0A7D001A3}" srcOrd="3" destOrd="0" presId="urn:microsoft.com/office/officeart/2005/8/layout/arrow2"/>
    <dgm:cxn modelId="{8B4CF4CD-A0F8-4706-9314-A5C7B04E88A6}" type="presParOf" srcId="{B61AAB9F-E126-45DE-9469-11A75D92A991}" destId="{BB0CD57D-510B-4D40-AEA2-48687838ECF8}" srcOrd="4" destOrd="0" presId="urn:microsoft.com/office/officeart/2005/8/layout/arrow2"/>
    <dgm:cxn modelId="{88CD75E5-377E-42A9-B69C-5081AEA0534F}" type="presParOf" srcId="{B61AAB9F-E126-45DE-9469-11A75D92A991}" destId="{0B66D9D1-D06F-4A04-8F2C-93578B590AB1}" srcOrd="5" destOrd="0" presId="urn:microsoft.com/office/officeart/2005/8/layout/arrow2"/>
    <dgm:cxn modelId="{7C155A66-242F-4DC8-A8CD-705CE5A65C10}" type="presParOf" srcId="{B61AAB9F-E126-45DE-9469-11A75D92A991}" destId="{24B007B1-748C-4CDD-BFCF-F9E6D4B9C520}" srcOrd="6" destOrd="0" presId="urn:microsoft.com/office/officeart/2005/8/layout/arrow2"/>
    <dgm:cxn modelId="{D61A981F-B379-4519-B8EE-4C78BE75BA0E}" type="presParOf" srcId="{B61AAB9F-E126-45DE-9469-11A75D92A991}" destId="{529D461C-5847-499F-A0D1-19B4D618750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2BA2-F246-4D54-BF6B-A34051702C18}">
      <dsp:nvSpPr>
        <dsp:cNvPr id="0" name=""/>
        <dsp:cNvSpPr/>
      </dsp:nvSpPr>
      <dsp:spPr>
        <a:xfrm>
          <a:off x="0" y="0"/>
          <a:ext cx="382652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7FCA1D-E814-4F95-B9EB-FEBE9FC74451}">
      <dsp:nvSpPr>
        <dsp:cNvPr id="0" name=""/>
        <dsp:cNvSpPr/>
      </dsp:nvSpPr>
      <dsp:spPr>
        <a:xfrm>
          <a:off x="0" y="0"/>
          <a:ext cx="765305" cy="149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es-PE" sz="2000" b="1" kern="1200" dirty="0" smtClean="0">
              <a:solidFill>
                <a:schemeClr val="bg1"/>
              </a:solidFill>
              <a:latin typeface="Century Gothic" panose="020B0502020202020204" pitchFamily="34" charset="0"/>
              <a:cs typeface="Arial" pitchFamily="34" charset="0"/>
            </a:rPr>
            <a:t>GENERAL OBJECTIVE</a:t>
          </a:r>
        </a:p>
      </dsp:txBody>
      <dsp:txXfrm>
        <a:off x="0" y="0"/>
        <a:ext cx="765305" cy="1495799"/>
      </dsp:txXfrm>
    </dsp:sp>
    <dsp:sp modelId="{38574C82-A589-42D3-9410-FECD9B07634E}">
      <dsp:nvSpPr>
        <dsp:cNvPr id="0" name=""/>
        <dsp:cNvSpPr/>
      </dsp:nvSpPr>
      <dsp:spPr>
        <a:xfrm>
          <a:off x="822703" y="67924"/>
          <a:ext cx="3003823" cy="135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noProof="0" dirty="0" smtClean="0">
              <a:solidFill>
                <a:schemeClr val="bg1"/>
              </a:solidFill>
              <a:latin typeface="Century Gothic" panose="020B0502020202020204" pitchFamily="34" charset="0"/>
              <a:cs typeface="Arial" pitchFamily="34" charset="0"/>
            </a:rPr>
            <a:t>Provide communications' technological security in 33 prisons in Peru</a:t>
          </a:r>
        </a:p>
      </dsp:txBody>
      <dsp:txXfrm>
        <a:off x="822703" y="67924"/>
        <a:ext cx="3003823" cy="1358489"/>
      </dsp:txXfrm>
    </dsp:sp>
    <dsp:sp modelId="{8835D8F3-FEA0-4435-8655-626A387D3C3C}">
      <dsp:nvSpPr>
        <dsp:cNvPr id="0" name=""/>
        <dsp:cNvSpPr/>
      </dsp:nvSpPr>
      <dsp:spPr>
        <a:xfrm>
          <a:off x="765305" y="1495799"/>
          <a:ext cx="3061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9129-3A14-4121-8804-7B5B8B2C66BD}">
      <dsp:nvSpPr>
        <dsp:cNvPr id="0" name=""/>
        <dsp:cNvSpPr/>
      </dsp:nvSpPr>
      <dsp:spPr>
        <a:xfrm>
          <a:off x="0" y="0"/>
          <a:ext cx="341471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7DD765-9A90-4737-9AD5-F8704442B7BC}">
      <dsp:nvSpPr>
        <dsp:cNvPr id="0" name=""/>
        <dsp:cNvSpPr/>
      </dsp:nvSpPr>
      <dsp:spPr>
        <a:xfrm>
          <a:off x="0" y="0"/>
          <a:ext cx="682942" cy="271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es-PE" sz="1800" b="1" kern="1200" dirty="0" smtClean="0">
              <a:solidFill>
                <a:schemeClr val="bg1"/>
              </a:solidFill>
              <a:latin typeface="Century Gothic" panose="020B0502020202020204" pitchFamily="34" charset="0"/>
              <a:cs typeface="Arial" pitchFamily="34" charset="0"/>
            </a:rPr>
            <a:t>SPECIFIC OBJETCIVES</a:t>
          </a:r>
          <a:endParaRPr lang="es-MX" sz="1800" kern="1200" dirty="0">
            <a:solidFill>
              <a:schemeClr val="bg1"/>
            </a:solidFill>
          </a:endParaRPr>
        </a:p>
      </dsp:txBody>
      <dsp:txXfrm>
        <a:off x="0" y="0"/>
        <a:ext cx="682942" cy="2714625"/>
      </dsp:txXfrm>
    </dsp:sp>
    <dsp:sp modelId="{E20E837E-3F01-460D-92A1-D7A8411E71C0}">
      <dsp:nvSpPr>
        <dsp:cNvPr id="0" name=""/>
        <dsp:cNvSpPr/>
      </dsp:nvSpPr>
      <dsp:spPr>
        <a:xfrm>
          <a:off x="734163" y="123271"/>
          <a:ext cx="2680549" cy="24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n-US" sz="1500" kern="1200" noProof="0" dirty="0" smtClean="0">
              <a:solidFill>
                <a:schemeClr val="bg1"/>
              </a:solidFill>
              <a:latin typeface="Century Gothic" panose="020B0502020202020204" pitchFamily="34" charset="0"/>
              <a:cs typeface="Arial" pitchFamily="34" charset="0"/>
            </a:rPr>
            <a:t>Prevent that prisons will be origin of extortion trough phone calls to citizens, national or foreigners authorities resident in Peru.</a:t>
          </a:r>
        </a:p>
        <a:p>
          <a:pPr lvl="0" algn="just" defTabSz="666750">
            <a:lnSpc>
              <a:spcPct val="90000"/>
            </a:lnSpc>
            <a:spcBef>
              <a:spcPct val="0"/>
            </a:spcBef>
            <a:spcAft>
              <a:spcPct val="35000"/>
            </a:spcAft>
          </a:pPr>
          <a:endParaRPr lang="en-US" sz="500" kern="1200" noProof="0" dirty="0" smtClean="0">
            <a:solidFill>
              <a:schemeClr val="bg1"/>
            </a:solidFill>
            <a:latin typeface="Century Gothic" panose="020B0502020202020204" pitchFamily="34" charset="0"/>
            <a:cs typeface="Arial" pitchFamily="34" charset="0"/>
          </a:endParaRPr>
        </a:p>
        <a:p>
          <a:pPr lvl="0" algn="just" defTabSz="666750">
            <a:lnSpc>
              <a:spcPct val="90000"/>
            </a:lnSpc>
            <a:spcBef>
              <a:spcPct val="0"/>
            </a:spcBef>
            <a:spcAft>
              <a:spcPct val="35000"/>
            </a:spcAft>
          </a:pPr>
          <a:r>
            <a:rPr lang="en-US" sz="1500" kern="1200" noProof="0" dirty="0" smtClean="0">
              <a:solidFill>
                <a:schemeClr val="bg1"/>
              </a:solidFill>
              <a:latin typeface="Century Gothic" panose="020B0502020202020204" pitchFamily="34" charset="0"/>
              <a:cs typeface="Arial" pitchFamily="34" charset="0"/>
            </a:rPr>
            <a:t>To preserve and guarantee the right of inmates to communicate.</a:t>
          </a:r>
        </a:p>
      </dsp:txBody>
      <dsp:txXfrm>
        <a:off x="734163" y="123271"/>
        <a:ext cx="2680549" cy="2465430"/>
      </dsp:txXfrm>
    </dsp:sp>
    <dsp:sp modelId="{A6F35C98-7D82-4162-AECF-029B4A56B42E}">
      <dsp:nvSpPr>
        <dsp:cNvPr id="0" name=""/>
        <dsp:cNvSpPr/>
      </dsp:nvSpPr>
      <dsp:spPr>
        <a:xfrm>
          <a:off x="682942" y="2588702"/>
          <a:ext cx="27317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AB1B8-63A3-489F-A674-DCE1BCA92C23}">
      <dsp:nvSpPr>
        <dsp:cNvPr id="0" name=""/>
        <dsp:cNvSpPr/>
      </dsp:nvSpPr>
      <dsp:spPr>
        <a:xfrm>
          <a:off x="0" y="134405"/>
          <a:ext cx="8352928" cy="167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853948" rIns="648280" bIns="113792" numCol="1" spcCol="1270" anchor="t" anchorCtr="0">
          <a:noAutofit/>
        </a:bodyPr>
        <a:lstStyle/>
        <a:p>
          <a:pPr marL="171450" lvl="1" indent="-171450" algn="just" defTabSz="711200">
            <a:lnSpc>
              <a:spcPct val="90000"/>
            </a:lnSpc>
            <a:spcBef>
              <a:spcPct val="0"/>
            </a:spcBef>
            <a:spcAft>
              <a:spcPct val="15000"/>
            </a:spcAft>
            <a:buChar char="••"/>
          </a:pPr>
          <a:r>
            <a:rPr lang="en-US" sz="1600" b="0" i="0" kern="1200" noProof="0" dirty="0" smtClean="0">
              <a:latin typeface="Century Gothic" panose="020B0502020202020204" pitchFamily="34" charset="0"/>
            </a:rPr>
            <a:t>(</a:t>
          </a:r>
          <a:r>
            <a:rPr lang="en-US" sz="1600" b="0" i="0" kern="1200" noProof="0" dirty="0" err="1" smtClean="0">
              <a:latin typeface="Century Gothic" panose="020B0502020202020204" pitchFamily="34" charset="0"/>
            </a:rPr>
            <a:t>i</a:t>
          </a:r>
          <a:r>
            <a:rPr lang="en-US" sz="1600" b="0" i="0" kern="1200" noProof="0" dirty="0" smtClean="0">
              <a:latin typeface="Century Gothic" panose="020B0502020202020204" pitchFamily="34" charset="0"/>
            </a:rPr>
            <a:t>) Mobile Cellular Telephony, Personal Communications Services (PCS) and Automatic Multi-Channel Selection (</a:t>
          </a:r>
          <a:r>
            <a:rPr lang="en-US" sz="1600" b="0" i="0" kern="1200" noProof="0" dirty="0" err="1" smtClean="0">
              <a:latin typeface="Century Gothic" panose="020B0502020202020204" pitchFamily="34" charset="0"/>
            </a:rPr>
            <a:t>Trunking</a:t>
          </a:r>
          <a:r>
            <a:rPr lang="en-US" sz="1600" b="0" i="0" kern="1200" noProof="0" dirty="0" smtClean="0">
              <a:latin typeface="Century Gothic" panose="020B0502020202020204" pitchFamily="34" charset="0"/>
            </a:rPr>
            <a:t>)</a:t>
          </a:r>
          <a:endParaRPr lang="es-PE" sz="1600" b="0" i="0" kern="1200" dirty="0" smtClean="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0" i="0" kern="1200" noProof="0" dirty="0" smtClean="0">
              <a:latin typeface="Century Gothic" panose="020B0502020202020204" pitchFamily="34" charset="0"/>
            </a:rPr>
            <a:t>(ii) Wireless local area networks, knows as </a:t>
          </a:r>
          <a:r>
            <a:rPr lang="en-US" sz="1600" b="0" i="0" kern="1200" noProof="0" dirty="0" err="1" smtClean="0">
              <a:latin typeface="Century Gothic" panose="020B0502020202020204" pitchFamily="34" charset="0"/>
            </a:rPr>
            <a:t>Wi-fi</a:t>
          </a:r>
          <a:r>
            <a:rPr lang="en-US" sz="1600" b="0" i="0" kern="1200" noProof="0" dirty="0" smtClean="0">
              <a:latin typeface="Century Gothic" panose="020B0502020202020204" pitchFamily="34" charset="0"/>
            </a:rPr>
            <a:t>.</a:t>
          </a:r>
          <a:endParaRPr lang="en-US" sz="1600" b="0" i="0" kern="1200" noProof="0" dirty="0" smtClean="0">
            <a:latin typeface="Century Gothic" panose="020B0502020202020204" pitchFamily="34" charset="0"/>
          </a:endParaRPr>
        </a:p>
      </dsp:txBody>
      <dsp:txXfrm>
        <a:off x="0" y="134405"/>
        <a:ext cx="8352928" cy="1678950"/>
      </dsp:txXfrm>
    </dsp:sp>
    <dsp:sp modelId="{A6D4ADF1-4871-42C2-B787-26455C4A1279}">
      <dsp:nvSpPr>
        <dsp:cNvPr id="0" name=""/>
        <dsp:cNvSpPr/>
      </dsp:nvSpPr>
      <dsp:spPr>
        <a:xfrm>
          <a:off x="417646" y="46839"/>
          <a:ext cx="7425343" cy="692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n-US" sz="1600" b="1" i="0" kern="1200" noProof="0" dirty="0" smtClean="0">
              <a:latin typeface="Century Gothic" panose="020B0502020202020204" pitchFamily="34" charset="0"/>
            </a:rPr>
            <a:t>Block or Inhibit radio electric signal of:</a:t>
          </a:r>
          <a:endParaRPr lang="es-PE" sz="1600" b="1" i="0" kern="1200" dirty="0" smtClean="0">
            <a:latin typeface="Century Gothic" panose="020B0502020202020204" pitchFamily="34" charset="0"/>
          </a:endParaRPr>
        </a:p>
      </dsp:txBody>
      <dsp:txXfrm>
        <a:off x="451462" y="80655"/>
        <a:ext cx="7357711" cy="625094"/>
      </dsp:txXfrm>
    </dsp:sp>
    <dsp:sp modelId="{91A4D73A-35D4-4AFB-A900-D9E130717C45}">
      <dsp:nvSpPr>
        <dsp:cNvPr id="0" name=""/>
        <dsp:cNvSpPr/>
      </dsp:nvSpPr>
      <dsp:spPr>
        <a:xfrm>
          <a:off x="0" y="2639915"/>
          <a:ext cx="8352928" cy="258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853948" rIns="648280" bIns="113792" numCol="1" spcCol="1270" anchor="t" anchorCtr="0">
          <a:noAutofit/>
        </a:bodyPr>
        <a:lstStyle/>
        <a:p>
          <a:pPr marL="171450" lvl="1" indent="-171450" algn="just" defTabSz="711200">
            <a:lnSpc>
              <a:spcPct val="90000"/>
            </a:lnSpc>
            <a:spcBef>
              <a:spcPct val="0"/>
            </a:spcBef>
            <a:spcAft>
              <a:spcPct val="15000"/>
            </a:spcAft>
            <a:buChar char="••"/>
          </a:pPr>
          <a:r>
            <a:rPr lang="en-US" sz="1600" b="0" i="0" kern="1200" dirty="0" smtClean="0">
              <a:latin typeface="Century Gothic" panose="020B0502020202020204" pitchFamily="34" charset="0"/>
            </a:rPr>
            <a:t>(</a:t>
          </a:r>
          <a:r>
            <a:rPr lang="en-US" sz="1600" b="0" i="0" kern="1200" dirty="0" err="1" smtClean="0">
              <a:latin typeface="Century Gothic" panose="020B0502020202020204" pitchFamily="34" charset="0"/>
            </a:rPr>
            <a:t>i</a:t>
          </a:r>
          <a:r>
            <a:rPr lang="en-US" sz="1600" b="0" i="0" kern="1200" dirty="0" smtClean="0">
              <a:latin typeface="Century Gothic" panose="020B0502020202020204" pitchFamily="34" charset="0"/>
            </a:rPr>
            <a:t>) other public telecommunications services that use the radio spectrum to operate in accordance with the Unique Ordered Text of the Telecommunications Law (or its amendments or supplementary provisions), or</a:t>
          </a:r>
          <a:endParaRPr lang="es-PE" sz="1600" b="0" i="0" kern="1200" dirty="0" smtClean="0">
            <a:latin typeface="Century Gothic" panose="020B0502020202020204" pitchFamily="34" charset="0"/>
          </a:endParaRPr>
        </a:p>
        <a:p>
          <a:pPr marL="171450" lvl="1" indent="-171450" algn="just" defTabSz="711200">
            <a:lnSpc>
              <a:spcPct val="90000"/>
            </a:lnSpc>
            <a:spcBef>
              <a:spcPct val="0"/>
            </a:spcBef>
            <a:spcAft>
              <a:spcPct val="15000"/>
            </a:spcAft>
            <a:buChar char="••"/>
          </a:pPr>
          <a:r>
            <a:rPr lang="en-US" sz="1600" b="0" i="0" kern="1200" dirty="0" smtClean="0">
              <a:latin typeface="Century Gothic" panose="020B0502020202020204" pitchFamily="34" charset="0"/>
            </a:rPr>
            <a:t>(ii) other applications operating in free bands established under the National Plan for Allocation of Frequencies issued by the MTC (or document updating, modifying or replacing it), </a:t>
          </a:r>
          <a:endParaRPr lang="es-PE" sz="1600" b="0" i="0" kern="1200" dirty="0" smtClean="0">
            <a:latin typeface="Century Gothic" panose="020B0502020202020204" pitchFamily="34" charset="0"/>
          </a:endParaRPr>
        </a:p>
      </dsp:txBody>
      <dsp:txXfrm>
        <a:off x="0" y="2639915"/>
        <a:ext cx="8352928" cy="2583000"/>
      </dsp:txXfrm>
    </dsp:sp>
    <dsp:sp modelId="{BA9B42F5-861D-46BF-A5E5-284638F5B45B}">
      <dsp:nvSpPr>
        <dsp:cNvPr id="0" name=""/>
        <dsp:cNvSpPr/>
      </dsp:nvSpPr>
      <dsp:spPr>
        <a:xfrm>
          <a:off x="417646" y="2034755"/>
          <a:ext cx="7425343"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711200">
            <a:lnSpc>
              <a:spcPct val="90000"/>
            </a:lnSpc>
            <a:spcBef>
              <a:spcPct val="0"/>
            </a:spcBef>
            <a:spcAft>
              <a:spcPct val="35000"/>
            </a:spcAft>
          </a:pPr>
          <a:r>
            <a:rPr lang="en-US" sz="1600" b="1" i="0" kern="1200" dirty="0" smtClean="0">
              <a:latin typeface="Century Gothic" panose="020B0502020202020204" pitchFamily="34" charset="0"/>
            </a:rPr>
            <a:t>Whenever other services or applications are classified by the INPE as a means of communication not allowed inside the PI because public safety would have been affected through them, INPE may request the blocking or inhibition of:</a:t>
          </a:r>
          <a:endParaRPr lang="es-PE" sz="1600" b="1" i="0" kern="1200" dirty="0" smtClean="0">
            <a:latin typeface="Century Gothic" panose="020B0502020202020204" pitchFamily="34" charset="0"/>
          </a:endParaRPr>
        </a:p>
      </dsp:txBody>
      <dsp:txXfrm>
        <a:off x="476729" y="2093838"/>
        <a:ext cx="7307177"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03258-DB44-4B1D-AEB8-CFA9DA6F3499}">
      <dsp:nvSpPr>
        <dsp:cNvPr id="0" name=""/>
        <dsp:cNvSpPr/>
      </dsp:nvSpPr>
      <dsp:spPr>
        <a:xfrm rot="10800000">
          <a:off x="594684" y="3667"/>
          <a:ext cx="7468855" cy="1342791"/>
        </a:xfrm>
        <a:prstGeom prst="snipRoundRect">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Century Gothic" panose="020B0502020202020204" pitchFamily="34" charset="0"/>
            </a:rPr>
            <a:t>Operator must to implement, at the request of INPE, technological changes needed in its security system to also block or inhibit radio signals such services or applications inside PI, without generating cost to the Government.</a:t>
          </a:r>
          <a:endParaRPr lang="es-PE" sz="1600" b="1" i="0" kern="1200" dirty="0" smtClean="0">
            <a:latin typeface="Century Gothic" panose="020B0502020202020204" pitchFamily="34" charset="0"/>
          </a:endParaRPr>
        </a:p>
      </dsp:txBody>
      <dsp:txXfrm rot="10800000">
        <a:off x="706585" y="3667"/>
        <a:ext cx="7291404" cy="1277241"/>
      </dsp:txXfrm>
    </dsp:sp>
    <dsp:sp modelId="{EABE06C0-73D3-4302-AF3A-E7F350E34757}">
      <dsp:nvSpPr>
        <dsp:cNvPr id="0" name=""/>
        <dsp:cNvSpPr/>
      </dsp:nvSpPr>
      <dsp:spPr>
        <a:xfrm>
          <a:off x="0" y="179654"/>
          <a:ext cx="990817" cy="99081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DCEE6-1F01-453C-90E7-0F739E550F29}">
      <dsp:nvSpPr>
        <dsp:cNvPr id="0" name=""/>
        <dsp:cNvSpPr/>
      </dsp:nvSpPr>
      <dsp:spPr>
        <a:xfrm rot="10800000">
          <a:off x="594684" y="1660373"/>
          <a:ext cx="7468855" cy="900742"/>
        </a:xfrm>
        <a:prstGeom prst="snipRoundRect">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Century Gothic" panose="020B0502020202020204" pitchFamily="34" charset="0"/>
            </a:rPr>
            <a:t>Equipment to be installed shall be vandal-proof, both in its structure and its installation</a:t>
          </a:r>
          <a:r>
            <a:rPr lang="es-PE" sz="1600" b="1" i="0" kern="1200" dirty="0" smtClean="0">
              <a:latin typeface="Century Gothic" panose="020B0502020202020204" pitchFamily="34" charset="0"/>
            </a:rPr>
            <a:t>.</a:t>
          </a:r>
          <a:endParaRPr lang="es-PE" sz="1600" b="1" i="0" kern="1200" dirty="0" smtClean="0">
            <a:latin typeface="Century Gothic" panose="020B0502020202020204" pitchFamily="34" charset="0"/>
          </a:endParaRPr>
        </a:p>
      </dsp:txBody>
      <dsp:txXfrm rot="10800000">
        <a:off x="669747" y="1660373"/>
        <a:ext cx="7349821" cy="856771"/>
      </dsp:txXfrm>
    </dsp:sp>
    <dsp:sp modelId="{5723E5AA-F879-4112-9E73-98AB6B7E963D}">
      <dsp:nvSpPr>
        <dsp:cNvPr id="0" name=""/>
        <dsp:cNvSpPr/>
      </dsp:nvSpPr>
      <dsp:spPr>
        <a:xfrm>
          <a:off x="0" y="1615336"/>
          <a:ext cx="990817" cy="99081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57953-F328-4EC0-BE5E-A698CB07A395}">
      <dsp:nvSpPr>
        <dsp:cNvPr id="0" name=""/>
        <dsp:cNvSpPr/>
      </dsp:nvSpPr>
      <dsp:spPr>
        <a:xfrm rot="10800000">
          <a:off x="594684" y="2920069"/>
          <a:ext cx="7468855" cy="900742"/>
        </a:xfrm>
        <a:prstGeom prst="snipRoundRect">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Century Gothic" panose="020B0502020202020204" pitchFamily="34" charset="0"/>
            </a:rPr>
            <a:t>The Operator must to install at least one hundred twenty seven (127) blocking’s equipment. </a:t>
          </a:r>
          <a:endParaRPr lang="es-PE" sz="1600" b="1" i="0" kern="1200" dirty="0" smtClean="0">
            <a:latin typeface="Century Gothic" panose="020B0502020202020204" pitchFamily="34" charset="0"/>
          </a:endParaRPr>
        </a:p>
      </dsp:txBody>
      <dsp:txXfrm rot="10800000">
        <a:off x="669747" y="2920069"/>
        <a:ext cx="7349821" cy="856771"/>
      </dsp:txXfrm>
    </dsp:sp>
    <dsp:sp modelId="{475C8298-E792-4925-B8EE-1B21ABD55863}">
      <dsp:nvSpPr>
        <dsp:cNvPr id="0" name=""/>
        <dsp:cNvSpPr/>
      </dsp:nvSpPr>
      <dsp:spPr>
        <a:xfrm>
          <a:off x="0" y="2875032"/>
          <a:ext cx="990817" cy="99081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3A294-14CD-46C7-9D97-DD99BDB62A06}">
      <dsp:nvSpPr>
        <dsp:cNvPr id="0" name=""/>
        <dsp:cNvSpPr/>
      </dsp:nvSpPr>
      <dsp:spPr>
        <a:xfrm rot="10800000">
          <a:off x="594684" y="4179764"/>
          <a:ext cx="7468855" cy="900742"/>
        </a:xfrm>
        <a:prstGeom prst="snipRoundRect">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Century Gothic" panose="020B0502020202020204" pitchFamily="34" charset="0"/>
            </a:rPr>
            <a:t>Technological neutrality: the Peruvian Government may accept other technologies that fulfill the objectives of the Project.</a:t>
          </a:r>
          <a:endParaRPr lang="es-PE" sz="1600" b="1" i="0" kern="1200" dirty="0" smtClean="0">
            <a:latin typeface="Century Gothic" panose="020B0502020202020204" pitchFamily="34" charset="0"/>
          </a:endParaRPr>
        </a:p>
      </dsp:txBody>
      <dsp:txXfrm rot="10800000">
        <a:off x="669747" y="4179764"/>
        <a:ext cx="7349821" cy="856771"/>
      </dsp:txXfrm>
    </dsp:sp>
    <dsp:sp modelId="{DDAA16B7-B82B-4388-A106-C2AD8686B7A4}">
      <dsp:nvSpPr>
        <dsp:cNvPr id="0" name=""/>
        <dsp:cNvSpPr/>
      </dsp:nvSpPr>
      <dsp:spPr>
        <a:xfrm>
          <a:off x="0" y="4134727"/>
          <a:ext cx="990817" cy="990817"/>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5BFF6-0782-4451-997C-7C3BF4648176}">
      <dsp:nvSpPr>
        <dsp:cNvPr id="0" name=""/>
        <dsp:cNvSpPr/>
      </dsp:nvSpPr>
      <dsp:spPr>
        <a:xfrm>
          <a:off x="0" y="28599"/>
          <a:ext cx="8227711"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Century Gothic" panose="020B0502020202020204" pitchFamily="34" charset="0"/>
            </a:rPr>
            <a:t>Implement the public telephone service in the 33 EP. It should include the installation of a service management software.</a:t>
          </a:r>
          <a:endParaRPr lang="es-PE" sz="1600" b="1" i="0" kern="1200" dirty="0" smtClean="0">
            <a:latin typeface="Century Gothic" panose="020B0502020202020204" pitchFamily="34" charset="0"/>
          </a:endParaRPr>
        </a:p>
      </dsp:txBody>
      <dsp:txXfrm>
        <a:off x="68936" y="97535"/>
        <a:ext cx="8089839" cy="1274281"/>
      </dsp:txXfrm>
    </dsp:sp>
    <dsp:sp modelId="{B30C334F-EE18-4301-81E7-2F53D4D9252F}">
      <dsp:nvSpPr>
        <dsp:cNvPr id="0" name=""/>
        <dsp:cNvSpPr/>
      </dsp:nvSpPr>
      <dsp:spPr>
        <a:xfrm>
          <a:off x="944" y="1556904"/>
          <a:ext cx="5374595"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Century Gothic" panose="020B0502020202020204" pitchFamily="34" charset="0"/>
            </a:rPr>
            <a:t>Equipment to be installed shall be vandal-proof, both in its structure and its installation.</a:t>
          </a:r>
          <a:endParaRPr lang="es-PE" sz="1600" b="1" i="0" kern="1200" dirty="0" smtClean="0">
            <a:latin typeface="Century Gothic" panose="020B0502020202020204" pitchFamily="34" charset="0"/>
          </a:endParaRPr>
        </a:p>
      </dsp:txBody>
      <dsp:txXfrm>
        <a:off x="69880" y="1625840"/>
        <a:ext cx="5236723" cy="1274281"/>
      </dsp:txXfrm>
    </dsp:sp>
    <dsp:sp modelId="{4708AD27-0959-4982-8F19-057597C618C4}">
      <dsp:nvSpPr>
        <dsp:cNvPr id="0" name=""/>
        <dsp:cNvSpPr/>
      </dsp:nvSpPr>
      <dsp:spPr>
        <a:xfrm>
          <a:off x="944" y="3112851"/>
          <a:ext cx="2632025"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Century Gothic" panose="020B0502020202020204" pitchFamily="34" charset="0"/>
            </a:rPr>
            <a:t>The available number of minutes must be sufficient</a:t>
          </a:r>
          <a:endParaRPr lang="es-PE" sz="1600" b="1" i="0" kern="1200" dirty="0" smtClean="0">
            <a:latin typeface="Century Gothic" panose="020B0502020202020204" pitchFamily="34" charset="0"/>
          </a:endParaRPr>
        </a:p>
      </dsp:txBody>
      <dsp:txXfrm>
        <a:off x="69880" y="3181787"/>
        <a:ext cx="2494153" cy="1274281"/>
      </dsp:txXfrm>
    </dsp:sp>
    <dsp:sp modelId="{6870EB03-15A3-4B16-BA71-C6E5CA34B475}">
      <dsp:nvSpPr>
        <dsp:cNvPr id="0" name=""/>
        <dsp:cNvSpPr/>
      </dsp:nvSpPr>
      <dsp:spPr>
        <a:xfrm>
          <a:off x="2743514" y="3112851"/>
          <a:ext cx="2632025"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Century Gothic" panose="020B0502020202020204" pitchFamily="34" charset="0"/>
            </a:rPr>
            <a:t>Outgoing calls should inform the receptor about the origin of the call.</a:t>
          </a:r>
          <a:endParaRPr lang="es-PE" sz="1600" b="1" i="0" kern="1200" dirty="0" smtClean="0">
            <a:latin typeface="Century Gothic" panose="020B0502020202020204" pitchFamily="34" charset="0"/>
          </a:endParaRPr>
        </a:p>
      </dsp:txBody>
      <dsp:txXfrm>
        <a:off x="2812450" y="3181787"/>
        <a:ext cx="2494153" cy="1274281"/>
      </dsp:txXfrm>
    </dsp:sp>
    <dsp:sp modelId="{DDD1C177-9FC5-4709-9DC9-9AD7AB34AFC0}">
      <dsp:nvSpPr>
        <dsp:cNvPr id="0" name=""/>
        <dsp:cNvSpPr/>
      </dsp:nvSpPr>
      <dsp:spPr>
        <a:xfrm>
          <a:off x="5596630" y="1556904"/>
          <a:ext cx="2632025"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Century Gothic" panose="020B0502020202020204" pitchFamily="34" charset="0"/>
            </a:rPr>
            <a:t>To determine number of terminals must be used methodology </a:t>
          </a:r>
          <a:r>
            <a:rPr lang="en-US" sz="1600" b="1" i="0" kern="1200" dirty="0" err="1" smtClean="0">
              <a:latin typeface="Century Gothic" panose="020B0502020202020204" pitchFamily="34" charset="0"/>
            </a:rPr>
            <a:t>Erlang</a:t>
          </a:r>
          <a:r>
            <a:rPr lang="en-US" sz="1600" b="1" i="0" kern="1200" dirty="0" smtClean="0">
              <a:latin typeface="Century Gothic" panose="020B0502020202020204" pitchFamily="34" charset="0"/>
            </a:rPr>
            <a:t> B.</a:t>
          </a:r>
          <a:endParaRPr lang="es-PE" sz="1600" b="1" i="0" kern="1200" dirty="0" smtClean="0">
            <a:latin typeface="Century Gothic" panose="020B0502020202020204" pitchFamily="34" charset="0"/>
          </a:endParaRPr>
        </a:p>
      </dsp:txBody>
      <dsp:txXfrm>
        <a:off x="5665566" y="1625840"/>
        <a:ext cx="2494153" cy="1274281"/>
      </dsp:txXfrm>
    </dsp:sp>
    <dsp:sp modelId="{9B673D43-65D2-4E68-8879-81DCDA85426B}">
      <dsp:nvSpPr>
        <dsp:cNvPr id="0" name=""/>
        <dsp:cNvSpPr/>
      </dsp:nvSpPr>
      <dsp:spPr>
        <a:xfrm>
          <a:off x="5596630" y="3112851"/>
          <a:ext cx="2632025" cy="1412153"/>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entury Gothic" panose="020B0502020202020204" pitchFamily="34" charset="0"/>
            </a:rPr>
            <a:t>Diffusion Program and Sale of prepaid cards</a:t>
          </a:r>
          <a:endParaRPr lang="en-US" sz="1600" b="1" i="0" kern="1200" noProof="0" dirty="0" smtClean="0">
            <a:latin typeface="Century Gothic" panose="020B0502020202020204" pitchFamily="34" charset="0"/>
          </a:endParaRPr>
        </a:p>
      </dsp:txBody>
      <dsp:txXfrm>
        <a:off x="5665566" y="3181787"/>
        <a:ext cx="2494153" cy="1274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22D8-5F63-42A1-A468-7AF6680D988A}">
      <dsp:nvSpPr>
        <dsp:cNvPr id="0" name=""/>
        <dsp:cNvSpPr/>
      </dsp:nvSpPr>
      <dsp:spPr>
        <a:xfrm rot="10800000">
          <a:off x="6560749" y="1043899"/>
          <a:ext cx="2045431" cy="741687"/>
        </a:xfrm>
        <a:prstGeom prst="corner">
          <a:avLst>
            <a:gd name="adj1" fmla="val 16120"/>
            <a:gd name="adj2" fmla="val 16110"/>
          </a:avLst>
        </a:prstGeom>
        <a:solidFill>
          <a:srgbClr val="FFCC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4A387-2EBA-40BB-8BE8-0F5BDA8C225C}">
      <dsp:nvSpPr>
        <dsp:cNvPr id="0" name=""/>
        <dsp:cNvSpPr/>
      </dsp:nvSpPr>
      <dsp:spPr>
        <a:xfrm>
          <a:off x="6603018" y="1160875"/>
          <a:ext cx="1831945" cy="9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 Año 12</a:t>
          </a:r>
        </a:p>
        <a:p>
          <a:pPr lvl="0" algn="ctr" defTabSz="622300">
            <a:lnSpc>
              <a:spcPct val="90000"/>
            </a:lnSpc>
            <a:spcBef>
              <a:spcPct val="0"/>
            </a:spcBef>
            <a:spcAft>
              <a:spcPct val="35000"/>
            </a:spcAft>
          </a:pPr>
          <a:r>
            <a:rPr lang="es-PE" sz="1400" b="1" kern="1200" dirty="0" err="1" smtClean="0">
              <a:latin typeface="Century Gothic" panose="020B0502020202020204" pitchFamily="34" charset="0"/>
            </a:rPr>
            <a:t>Reduced</a:t>
          </a:r>
          <a:r>
            <a:rPr lang="es-PE" sz="1400" b="1" kern="1200" dirty="0" smtClean="0">
              <a:latin typeface="Century Gothic" panose="020B0502020202020204" pitchFamily="34" charset="0"/>
            </a:rPr>
            <a:t> </a:t>
          </a:r>
          <a:r>
            <a:rPr lang="es-PE" sz="1400" b="1" kern="1200" dirty="0" err="1" smtClean="0">
              <a:latin typeface="Century Gothic" panose="020B0502020202020204" pitchFamily="34" charset="0"/>
            </a:rPr>
            <a:t>by</a:t>
          </a:r>
          <a:r>
            <a:rPr lang="es-PE" sz="1400" b="1" kern="1200" dirty="0" smtClean="0">
              <a:latin typeface="Century Gothic" panose="020B0502020202020204" pitchFamily="34" charset="0"/>
            </a:rPr>
            <a:t> 2.75</a:t>
          </a:r>
          <a:r>
            <a:rPr lang="es-PE" sz="1400" b="1" kern="1200" dirty="0" smtClean="0">
              <a:latin typeface="Century Gothic" panose="020B0502020202020204" pitchFamily="34" charset="0"/>
            </a:rPr>
            <a:t>%</a:t>
          </a:r>
        </a:p>
      </dsp:txBody>
      <dsp:txXfrm>
        <a:off x="6603018" y="1160875"/>
        <a:ext cx="1831945" cy="998435"/>
      </dsp:txXfrm>
    </dsp:sp>
    <dsp:sp modelId="{F1D0802E-F1AE-47BA-AA57-AFA05456667E}">
      <dsp:nvSpPr>
        <dsp:cNvPr id="0" name=""/>
        <dsp:cNvSpPr/>
      </dsp:nvSpPr>
      <dsp:spPr>
        <a:xfrm rot="5400000">
          <a:off x="6574382" y="691023"/>
          <a:ext cx="214913" cy="214913"/>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0BD93-71C3-4075-B112-585900D5B884}">
      <dsp:nvSpPr>
        <dsp:cNvPr id="0" name=""/>
        <dsp:cNvSpPr/>
      </dsp:nvSpPr>
      <dsp:spPr>
        <a:xfrm rot="10800000">
          <a:off x="4385106" y="698851"/>
          <a:ext cx="2045431" cy="741687"/>
        </a:xfrm>
        <a:prstGeom prst="corner">
          <a:avLst>
            <a:gd name="adj1" fmla="val 16120"/>
            <a:gd name="adj2" fmla="val 1611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9C5AB-3C12-45C0-A196-62F99603438D}">
      <dsp:nvSpPr>
        <dsp:cNvPr id="0" name=""/>
        <dsp:cNvSpPr/>
      </dsp:nvSpPr>
      <dsp:spPr>
        <a:xfrm>
          <a:off x="4427375" y="815828"/>
          <a:ext cx="1831945" cy="9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 </a:t>
          </a:r>
          <a:r>
            <a:rPr lang="es-PE" sz="1400" b="1" kern="1200" dirty="0" smtClean="0">
              <a:solidFill>
                <a:srgbClr val="C00000"/>
              </a:solidFill>
              <a:latin typeface="Century Gothic" panose="020B0502020202020204" pitchFamily="34" charset="0"/>
            </a:rPr>
            <a:t>Año 9</a:t>
          </a:r>
        </a:p>
        <a:p>
          <a:pPr lvl="0" algn="ctr" defTabSz="622300">
            <a:lnSpc>
              <a:spcPct val="90000"/>
            </a:lnSpc>
            <a:spcBef>
              <a:spcPct val="0"/>
            </a:spcBef>
            <a:spcAft>
              <a:spcPct val="35000"/>
            </a:spcAft>
          </a:pPr>
          <a:r>
            <a:rPr lang="es-PE" sz="1400" b="1" kern="1200" dirty="0" err="1" smtClean="0">
              <a:latin typeface="Century Gothic" panose="020B0502020202020204" pitchFamily="34" charset="0"/>
            </a:rPr>
            <a:t>Reduced</a:t>
          </a:r>
          <a:r>
            <a:rPr lang="es-PE" sz="1400" b="1" kern="1200" dirty="0" smtClean="0">
              <a:latin typeface="Century Gothic" panose="020B0502020202020204" pitchFamily="34" charset="0"/>
            </a:rPr>
            <a:t> </a:t>
          </a:r>
          <a:r>
            <a:rPr lang="es-PE" sz="1400" b="1" kern="1200" dirty="0" err="1" smtClean="0">
              <a:latin typeface="Century Gothic" panose="020B0502020202020204" pitchFamily="34" charset="0"/>
            </a:rPr>
            <a:t>by</a:t>
          </a:r>
          <a:r>
            <a:rPr lang="es-PE" sz="1400" b="1" kern="1200" dirty="0" smtClean="0">
              <a:latin typeface="Century Gothic" panose="020B0502020202020204" pitchFamily="34" charset="0"/>
            </a:rPr>
            <a:t> 3</a:t>
          </a:r>
          <a:r>
            <a:rPr lang="es-PE" sz="1400" b="1" kern="1200" dirty="0" smtClean="0">
              <a:latin typeface="Century Gothic" panose="020B0502020202020204" pitchFamily="34" charset="0"/>
            </a:rPr>
            <a:t>%</a:t>
          </a:r>
        </a:p>
      </dsp:txBody>
      <dsp:txXfrm>
        <a:off x="4427375" y="815828"/>
        <a:ext cx="1831945" cy="998435"/>
      </dsp:txXfrm>
    </dsp:sp>
    <dsp:sp modelId="{C42F416C-8E21-430A-9D63-FE815F63F6EF}">
      <dsp:nvSpPr>
        <dsp:cNvPr id="0" name=""/>
        <dsp:cNvSpPr/>
      </dsp:nvSpPr>
      <dsp:spPr>
        <a:xfrm rot="5400000">
          <a:off x="4398738" y="345975"/>
          <a:ext cx="214913" cy="21491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6C473-3A47-410A-8A1C-260A3824136C}">
      <dsp:nvSpPr>
        <dsp:cNvPr id="0" name=""/>
        <dsp:cNvSpPr/>
      </dsp:nvSpPr>
      <dsp:spPr>
        <a:xfrm rot="10800000">
          <a:off x="2209462" y="353803"/>
          <a:ext cx="2045431" cy="741687"/>
        </a:xfrm>
        <a:prstGeom prst="corner">
          <a:avLst>
            <a:gd name="adj1" fmla="val 16120"/>
            <a:gd name="adj2" fmla="val 16110"/>
          </a:avLst>
        </a:prstGeom>
        <a:solidFill>
          <a:srgbClr val="FFCC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456E56-C147-42FC-8E87-D4A1A52CC8ED}">
      <dsp:nvSpPr>
        <dsp:cNvPr id="0" name=""/>
        <dsp:cNvSpPr/>
      </dsp:nvSpPr>
      <dsp:spPr>
        <a:xfrm>
          <a:off x="2251731" y="470780"/>
          <a:ext cx="1831945" cy="9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Año 6</a:t>
          </a:r>
        </a:p>
        <a:p>
          <a:pPr lvl="0" algn="ctr" defTabSz="622300">
            <a:lnSpc>
              <a:spcPct val="90000"/>
            </a:lnSpc>
            <a:spcBef>
              <a:spcPct val="0"/>
            </a:spcBef>
            <a:spcAft>
              <a:spcPct val="35000"/>
            </a:spcAft>
          </a:pPr>
          <a:r>
            <a:rPr lang="es-PE" sz="1200" b="1" kern="1200" dirty="0" err="1" smtClean="0">
              <a:latin typeface="Century Gothic" panose="020B0502020202020204" pitchFamily="34" charset="0"/>
            </a:rPr>
            <a:t>Reduced</a:t>
          </a:r>
          <a:r>
            <a:rPr lang="es-PE" sz="1200" b="1" kern="1200" dirty="0" smtClean="0">
              <a:latin typeface="Century Gothic" panose="020B0502020202020204" pitchFamily="34" charset="0"/>
            </a:rPr>
            <a:t> </a:t>
          </a:r>
          <a:r>
            <a:rPr lang="es-PE" sz="1200" b="1" kern="1200" dirty="0" err="1" smtClean="0">
              <a:latin typeface="Century Gothic" panose="020B0502020202020204" pitchFamily="34" charset="0"/>
            </a:rPr>
            <a:t>by</a:t>
          </a:r>
          <a:r>
            <a:rPr lang="es-PE" sz="1200" b="1" kern="1200" dirty="0" smtClean="0">
              <a:latin typeface="Century Gothic" panose="020B0502020202020204" pitchFamily="34" charset="0"/>
            </a:rPr>
            <a:t> </a:t>
          </a:r>
          <a:r>
            <a:rPr lang="es-PE" sz="1400" b="1" kern="1200" dirty="0" smtClean="0">
              <a:latin typeface="Century Gothic" panose="020B0502020202020204" pitchFamily="34" charset="0"/>
            </a:rPr>
            <a:t>3</a:t>
          </a:r>
          <a:r>
            <a:rPr lang="es-PE" sz="1400" b="1" kern="1200" dirty="0" smtClean="0">
              <a:latin typeface="Century Gothic" panose="020B0502020202020204" pitchFamily="34" charset="0"/>
            </a:rPr>
            <a:t>%</a:t>
          </a:r>
        </a:p>
      </dsp:txBody>
      <dsp:txXfrm>
        <a:off x="2251731" y="470780"/>
        <a:ext cx="1831945" cy="998435"/>
      </dsp:txXfrm>
    </dsp:sp>
    <dsp:sp modelId="{1843E66E-8451-41F0-815C-91AD0AF31E2F}">
      <dsp:nvSpPr>
        <dsp:cNvPr id="0" name=""/>
        <dsp:cNvSpPr/>
      </dsp:nvSpPr>
      <dsp:spPr>
        <a:xfrm rot="5400000">
          <a:off x="2223095" y="928"/>
          <a:ext cx="214913" cy="214913"/>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3DD3A-541D-49FF-852F-4B4A8BD6793A}">
      <dsp:nvSpPr>
        <dsp:cNvPr id="0" name=""/>
        <dsp:cNvSpPr/>
      </dsp:nvSpPr>
      <dsp:spPr>
        <a:xfrm rot="10800000">
          <a:off x="33819" y="8756"/>
          <a:ext cx="2045431" cy="741687"/>
        </a:xfrm>
        <a:prstGeom prst="corner">
          <a:avLst>
            <a:gd name="adj1" fmla="val 16120"/>
            <a:gd name="adj2" fmla="val 1611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B195F9-3B8D-4F72-AC99-E90312AB1F4D}">
      <dsp:nvSpPr>
        <dsp:cNvPr id="0" name=""/>
        <dsp:cNvSpPr/>
      </dsp:nvSpPr>
      <dsp:spPr>
        <a:xfrm>
          <a:off x="76088" y="125732"/>
          <a:ext cx="1831945" cy="99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Año 1</a:t>
          </a:r>
        </a:p>
        <a:p>
          <a:pPr lvl="0" algn="ctr" defTabSz="622300">
            <a:lnSpc>
              <a:spcPct val="90000"/>
            </a:lnSpc>
            <a:spcBef>
              <a:spcPct val="0"/>
            </a:spcBef>
            <a:spcAft>
              <a:spcPct val="35000"/>
            </a:spcAft>
          </a:pPr>
          <a:r>
            <a:rPr lang="en-US" sz="1400" b="1" kern="1200" noProof="0" dirty="0" smtClean="0">
              <a:latin typeface="Century Gothic" panose="020B0502020202020204" pitchFamily="34" charset="0"/>
            </a:rPr>
            <a:t>Initials Rates</a:t>
          </a:r>
          <a:endParaRPr lang="en-US" sz="1400" b="1" kern="1200" noProof="0" dirty="0" smtClean="0">
            <a:latin typeface="Century Gothic" panose="020B0502020202020204" pitchFamily="34" charset="0"/>
          </a:endParaRPr>
        </a:p>
      </dsp:txBody>
      <dsp:txXfrm>
        <a:off x="76088" y="125732"/>
        <a:ext cx="1831945" cy="998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22D8-5F63-42A1-A468-7AF6680D988A}">
      <dsp:nvSpPr>
        <dsp:cNvPr id="0" name=""/>
        <dsp:cNvSpPr/>
      </dsp:nvSpPr>
      <dsp:spPr>
        <a:xfrm rot="10800000">
          <a:off x="6588051" y="941024"/>
          <a:ext cx="2047143" cy="53239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A387-2EBA-40BB-8BE8-0F5BDA8C225C}">
      <dsp:nvSpPr>
        <dsp:cNvPr id="0" name=""/>
        <dsp:cNvSpPr/>
      </dsp:nvSpPr>
      <dsp:spPr>
        <a:xfrm>
          <a:off x="6546169" y="1028965"/>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err="1" smtClean="0">
              <a:solidFill>
                <a:srgbClr val="FF0000"/>
              </a:solidFill>
              <a:latin typeface="Century Gothic" panose="020B0502020202020204" pitchFamily="34" charset="0"/>
            </a:rPr>
            <a:t>Year</a:t>
          </a:r>
          <a:r>
            <a:rPr lang="es-PE" sz="1400" b="1" kern="1200" dirty="0" smtClean="0">
              <a:solidFill>
                <a:srgbClr val="FF0000"/>
              </a:solidFill>
              <a:latin typeface="Century Gothic" panose="020B0502020202020204" pitchFamily="34" charset="0"/>
            </a:rPr>
            <a:t> </a:t>
          </a:r>
          <a:r>
            <a:rPr lang="es-PE" sz="1400" b="1" kern="1200" dirty="0" smtClean="0">
              <a:solidFill>
                <a:srgbClr val="FF0000"/>
              </a:solidFill>
              <a:latin typeface="Century Gothic" panose="020B0502020202020204" pitchFamily="34" charset="0"/>
            </a:rPr>
            <a:t>12 – 25</a:t>
          </a:r>
        </a:p>
        <a:p>
          <a:pPr lvl="0" algn="ctr" defTabSz="622300">
            <a:lnSpc>
              <a:spcPct val="90000"/>
            </a:lnSpc>
            <a:spcBef>
              <a:spcPct val="0"/>
            </a:spcBef>
            <a:spcAft>
              <a:spcPct val="35000"/>
            </a:spcAft>
          </a:pPr>
          <a:r>
            <a:rPr lang="es-PE" sz="1400" kern="1200" dirty="0" smtClean="0">
              <a:latin typeface="Century Gothic" panose="020B0502020202020204" pitchFamily="34" charset="0"/>
            </a:rPr>
            <a:t>0%</a:t>
          </a:r>
          <a:endParaRPr lang="es-PE" sz="1400" kern="1200" dirty="0">
            <a:latin typeface="Century Gothic" panose="020B0502020202020204" pitchFamily="34" charset="0"/>
          </a:endParaRPr>
        </a:p>
      </dsp:txBody>
      <dsp:txXfrm>
        <a:off x="6546169" y="1028965"/>
        <a:ext cx="2040365" cy="701056"/>
      </dsp:txXfrm>
    </dsp:sp>
    <dsp:sp modelId="{F1D0802E-F1AE-47BA-AA57-AFA05456667E}">
      <dsp:nvSpPr>
        <dsp:cNvPr id="0" name=""/>
        <dsp:cNvSpPr/>
      </dsp:nvSpPr>
      <dsp:spPr>
        <a:xfrm rot="5400000">
          <a:off x="6600545" y="699056"/>
          <a:ext cx="150902" cy="150902"/>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0BD93-71C3-4075-B112-585900D5B884}">
      <dsp:nvSpPr>
        <dsp:cNvPr id="0" name=""/>
        <dsp:cNvSpPr/>
      </dsp:nvSpPr>
      <dsp:spPr>
        <a:xfrm rot="10800000">
          <a:off x="4407596" y="698747"/>
          <a:ext cx="2047143" cy="5323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9C5AB-3C12-45C0-A196-62F99603438D}">
      <dsp:nvSpPr>
        <dsp:cNvPr id="0" name=""/>
        <dsp:cNvSpPr/>
      </dsp:nvSpPr>
      <dsp:spPr>
        <a:xfrm>
          <a:off x="4365714" y="786688"/>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err="1" smtClean="0">
              <a:solidFill>
                <a:srgbClr val="FF0000"/>
              </a:solidFill>
              <a:latin typeface="Century Gothic" panose="020B0502020202020204" pitchFamily="34" charset="0"/>
            </a:rPr>
            <a:t>Year</a:t>
          </a:r>
          <a:r>
            <a:rPr lang="es-PE" sz="1400" b="1" kern="1200" dirty="0" smtClean="0">
              <a:solidFill>
                <a:srgbClr val="FF0000"/>
              </a:solidFill>
              <a:latin typeface="Century Gothic" panose="020B0502020202020204" pitchFamily="34" charset="0"/>
            </a:rPr>
            <a:t> </a:t>
          </a:r>
          <a:r>
            <a:rPr lang="es-PE" sz="1400" b="1" kern="1200" dirty="0" smtClean="0">
              <a:solidFill>
                <a:srgbClr val="FF0000"/>
              </a:solidFill>
              <a:latin typeface="Century Gothic" panose="020B0502020202020204" pitchFamily="34" charset="0"/>
            </a:rPr>
            <a:t>9 – 11</a:t>
          </a:r>
        </a:p>
        <a:p>
          <a:pPr lvl="0" algn="ctr" defTabSz="622300">
            <a:lnSpc>
              <a:spcPct val="90000"/>
            </a:lnSpc>
            <a:spcBef>
              <a:spcPct val="0"/>
            </a:spcBef>
            <a:spcAft>
              <a:spcPct val="35000"/>
            </a:spcAft>
          </a:pPr>
          <a:r>
            <a:rPr lang="es-PE" sz="1400" kern="1200" dirty="0" smtClean="0">
              <a:latin typeface="Century Gothic" panose="020B0502020202020204" pitchFamily="34" charset="0"/>
            </a:rPr>
            <a:t>2.75%</a:t>
          </a:r>
          <a:endParaRPr lang="es-PE" sz="1400" kern="1200" dirty="0">
            <a:latin typeface="Century Gothic" panose="020B0502020202020204" pitchFamily="34" charset="0"/>
          </a:endParaRPr>
        </a:p>
      </dsp:txBody>
      <dsp:txXfrm>
        <a:off x="4365714" y="786688"/>
        <a:ext cx="2040365" cy="701056"/>
      </dsp:txXfrm>
    </dsp:sp>
    <dsp:sp modelId="{C42F416C-8E21-430A-9D63-FE815F63F6EF}">
      <dsp:nvSpPr>
        <dsp:cNvPr id="0" name=""/>
        <dsp:cNvSpPr/>
      </dsp:nvSpPr>
      <dsp:spPr>
        <a:xfrm rot="5400000">
          <a:off x="4420091" y="456779"/>
          <a:ext cx="150902" cy="1509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6C473-3A47-410A-8A1C-260A3824136C}">
      <dsp:nvSpPr>
        <dsp:cNvPr id="0" name=""/>
        <dsp:cNvSpPr/>
      </dsp:nvSpPr>
      <dsp:spPr>
        <a:xfrm rot="10800000">
          <a:off x="2227141" y="456470"/>
          <a:ext cx="2047143" cy="53239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56E56-C147-42FC-8E87-D4A1A52CC8ED}">
      <dsp:nvSpPr>
        <dsp:cNvPr id="0" name=""/>
        <dsp:cNvSpPr/>
      </dsp:nvSpPr>
      <dsp:spPr>
        <a:xfrm>
          <a:off x="2185260" y="544411"/>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err="1" smtClean="0">
              <a:solidFill>
                <a:srgbClr val="FF0000"/>
              </a:solidFill>
              <a:latin typeface="Century Gothic" panose="020B0502020202020204" pitchFamily="34" charset="0"/>
            </a:rPr>
            <a:t>Year</a:t>
          </a:r>
          <a:r>
            <a:rPr lang="es-PE" sz="1400" b="1" kern="1200" dirty="0" smtClean="0">
              <a:solidFill>
                <a:srgbClr val="FF0000"/>
              </a:solidFill>
              <a:latin typeface="Century Gothic" panose="020B0502020202020204" pitchFamily="34" charset="0"/>
            </a:rPr>
            <a:t> </a:t>
          </a:r>
          <a:r>
            <a:rPr lang="es-PE" sz="1400" b="1" kern="1200" dirty="0" smtClean="0">
              <a:solidFill>
                <a:srgbClr val="FF0000"/>
              </a:solidFill>
              <a:latin typeface="Century Gothic" panose="020B0502020202020204" pitchFamily="34" charset="0"/>
            </a:rPr>
            <a:t>6 – 8</a:t>
          </a:r>
        </a:p>
        <a:p>
          <a:pPr lvl="0" algn="ctr" defTabSz="622300">
            <a:lnSpc>
              <a:spcPct val="90000"/>
            </a:lnSpc>
            <a:spcBef>
              <a:spcPct val="0"/>
            </a:spcBef>
            <a:spcAft>
              <a:spcPct val="35000"/>
            </a:spcAft>
          </a:pPr>
          <a:r>
            <a:rPr lang="es-PE" sz="1400" kern="1200" dirty="0" smtClean="0">
              <a:latin typeface="Century Gothic" panose="020B0502020202020204" pitchFamily="34" charset="0"/>
            </a:rPr>
            <a:t>5.5%</a:t>
          </a:r>
          <a:endParaRPr lang="es-PE" sz="1400" kern="1200" dirty="0">
            <a:latin typeface="Century Gothic" panose="020B0502020202020204" pitchFamily="34" charset="0"/>
          </a:endParaRPr>
        </a:p>
      </dsp:txBody>
      <dsp:txXfrm>
        <a:off x="2185260" y="544411"/>
        <a:ext cx="2040365" cy="701056"/>
      </dsp:txXfrm>
    </dsp:sp>
    <dsp:sp modelId="{1843E66E-8451-41F0-815C-91AD0AF31E2F}">
      <dsp:nvSpPr>
        <dsp:cNvPr id="0" name=""/>
        <dsp:cNvSpPr/>
      </dsp:nvSpPr>
      <dsp:spPr>
        <a:xfrm rot="5400000">
          <a:off x="2239636" y="214502"/>
          <a:ext cx="150902" cy="150902"/>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3DD3A-541D-49FF-852F-4B4A8BD6793A}">
      <dsp:nvSpPr>
        <dsp:cNvPr id="0" name=""/>
        <dsp:cNvSpPr/>
      </dsp:nvSpPr>
      <dsp:spPr>
        <a:xfrm rot="10800000">
          <a:off x="46687" y="214193"/>
          <a:ext cx="2047143" cy="5323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195F9-3B8D-4F72-AC99-E90312AB1F4D}">
      <dsp:nvSpPr>
        <dsp:cNvPr id="0" name=""/>
        <dsp:cNvSpPr/>
      </dsp:nvSpPr>
      <dsp:spPr>
        <a:xfrm>
          <a:off x="4805" y="302134"/>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FF0000"/>
              </a:solidFill>
              <a:latin typeface="Century Gothic" panose="020B0502020202020204" pitchFamily="34" charset="0"/>
            </a:rPr>
            <a:t> </a:t>
          </a:r>
          <a:r>
            <a:rPr lang="es-PE" sz="1400" b="1" kern="1200" dirty="0" err="1" smtClean="0">
              <a:solidFill>
                <a:srgbClr val="FF0000"/>
              </a:solidFill>
              <a:latin typeface="Century Gothic" panose="020B0502020202020204" pitchFamily="34" charset="0"/>
            </a:rPr>
            <a:t>Year</a:t>
          </a:r>
          <a:r>
            <a:rPr lang="es-PE" sz="1400" b="1" kern="1200" dirty="0" smtClean="0">
              <a:solidFill>
                <a:srgbClr val="FF0000"/>
              </a:solidFill>
              <a:latin typeface="Century Gothic" panose="020B0502020202020204" pitchFamily="34" charset="0"/>
            </a:rPr>
            <a:t> </a:t>
          </a:r>
          <a:r>
            <a:rPr lang="es-PE" sz="1400" b="1" kern="1200" dirty="0" smtClean="0">
              <a:solidFill>
                <a:srgbClr val="FF0000"/>
              </a:solidFill>
              <a:latin typeface="Century Gothic" panose="020B0502020202020204" pitchFamily="34" charset="0"/>
            </a:rPr>
            <a:t>1- 5</a:t>
          </a:r>
        </a:p>
        <a:p>
          <a:pPr lvl="0" algn="ctr" defTabSz="622300">
            <a:lnSpc>
              <a:spcPct val="90000"/>
            </a:lnSpc>
            <a:spcBef>
              <a:spcPct val="0"/>
            </a:spcBef>
            <a:spcAft>
              <a:spcPct val="35000"/>
            </a:spcAft>
          </a:pPr>
          <a:r>
            <a:rPr lang="es-PE" sz="1400" kern="1200" dirty="0" smtClean="0">
              <a:latin typeface="Century Gothic" panose="020B0502020202020204" pitchFamily="34" charset="0"/>
            </a:rPr>
            <a:t>8.5%</a:t>
          </a:r>
          <a:endParaRPr lang="es-PE" sz="1400" kern="1200" dirty="0">
            <a:latin typeface="Century Gothic" panose="020B0502020202020204" pitchFamily="34" charset="0"/>
          </a:endParaRPr>
        </a:p>
      </dsp:txBody>
      <dsp:txXfrm>
        <a:off x="4805" y="302134"/>
        <a:ext cx="2040365" cy="701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311D-1B00-49AC-B71E-4153BF5E1531}">
      <dsp:nvSpPr>
        <dsp:cNvPr id="0" name=""/>
        <dsp:cNvSpPr/>
      </dsp:nvSpPr>
      <dsp:spPr>
        <a:xfrm rot="16200000">
          <a:off x="886567" y="-886567"/>
          <a:ext cx="2657474" cy="4430609"/>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entury Gothic" panose="020B0502020202020204" pitchFamily="34" charset="0"/>
            </a:rPr>
            <a:t>Expression of Interest:</a:t>
          </a:r>
        </a:p>
        <a:p>
          <a:pPr lvl="0" algn="ctr" defTabSz="711200">
            <a:lnSpc>
              <a:spcPct val="90000"/>
            </a:lnSpc>
            <a:spcBef>
              <a:spcPct val="0"/>
            </a:spcBef>
            <a:spcAft>
              <a:spcPct val="35000"/>
            </a:spcAft>
          </a:pPr>
          <a:r>
            <a:rPr lang="en-US" sz="1600" b="0" i="0" kern="1200" noProof="0" dirty="0" smtClean="0">
              <a:latin typeface="Century Gothic" panose="020B0502020202020204" pitchFamily="34" charset="0"/>
            </a:rPr>
            <a:t>Within the period of 90 days from the publication</a:t>
          </a:r>
          <a:endParaRPr lang="es-MX" sz="1600" b="0" i="0" kern="1200" noProof="0" dirty="0" smtClean="0">
            <a:latin typeface="Century Gothic" panose="020B0502020202020204" pitchFamily="34" charset="0"/>
          </a:endParaRPr>
        </a:p>
        <a:p>
          <a:pPr lvl="0" algn="ctr" defTabSz="711200">
            <a:lnSpc>
              <a:spcPct val="90000"/>
            </a:lnSpc>
            <a:spcBef>
              <a:spcPct val="0"/>
            </a:spcBef>
            <a:spcAft>
              <a:spcPct val="35000"/>
            </a:spcAft>
          </a:pPr>
          <a:r>
            <a:rPr lang="en-US" sz="1600" b="0" i="0" kern="1200" noProof="0" dirty="0" smtClean="0">
              <a:latin typeface="Century Gothic" panose="020B0502020202020204" pitchFamily="34" charset="0"/>
            </a:rPr>
            <a:t>Submit Letter of Expression of Interest</a:t>
          </a:r>
          <a:endParaRPr lang="es-MX" sz="1600" b="0" i="0" kern="1200" noProof="0" dirty="0" smtClean="0">
            <a:latin typeface="Century Gothic" panose="020B0502020202020204" pitchFamily="34" charset="0"/>
          </a:endParaRPr>
        </a:p>
        <a:p>
          <a:pPr lvl="0" algn="ctr" defTabSz="711200">
            <a:lnSpc>
              <a:spcPct val="90000"/>
            </a:lnSpc>
            <a:spcBef>
              <a:spcPct val="0"/>
            </a:spcBef>
            <a:spcAft>
              <a:spcPct val="35000"/>
            </a:spcAft>
          </a:pPr>
          <a:r>
            <a:rPr lang="en-US" sz="1600" b="0" i="0" kern="1200" noProof="0" dirty="0" smtClean="0">
              <a:latin typeface="Century Gothic" panose="020B0502020202020204" pitchFamily="34" charset="0"/>
            </a:rPr>
            <a:t>Bid Bond of  Expression of Interest (Bid Security) $ 100,000.00</a:t>
          </a:r>
          <a:endParaRPr lang="es-PE" sz="1500" i="0" kern="1200" dirty="0" smtClean="0">
            <a:latin typeface="Century Gothic" pitchFamily="34" charset="0"/>
          </a:endParaRPr>
        </a:p>
      </dsp:txBody>
      <dsp:txXfrm rot="5400000">
        <a:off x="97295" y="97295"/>
        <a:ext cx="4236019" cy="1798516"/>
      </dsp:txXfrm>
    </dsp:sp>
    <dsp:sp modelId="{F0C2E7F3-D6A7-4059-A795-2869451B4A4D}">
      <dsp:nvSpPr>
        <dsp:cNvPr id="0" name=""/>
        <dsp:cNvSpPr/>
      </dsp:nvSpPr>
      <dsp:spPr>
        <a:xfrm>
          <a:off x="4430609" y="0"/>
          <a:ext cx="4430609" cy="2657474"/>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entury Gothic" pitchFamily="34" charset="0"/>
            </a:rPr>
            <a:t>Legal</a:t>
          </a:r>
          <a:r>
            <a:rPr lang="en-US" sz="1600" b="1" i="1" kern="1200" noProof="0" dirty="0" smtClean="0">
              <a:latin typeface="Century Gothic" pitchFamily="34" charset="0"/>
            </a:rPr>
            <a:t> Requirements:</a:t>
          </a:r>
        </a:p>
        <a:p>
          <a:pPr lvl="0" algn="ctr" defTabSz="711200">
            <a:lnSpc>
              <a:spcPct val="90000"/>
            </a:lnSpc>
            <a:spcBef>
              <a:spcPct val="0"/>
            </a:spcBef>
            <a:spcAft>
              <a:spcPct val="35000"/>
            </a:spcAft>
          </a:pPr>
          <a:r>
            <a:rPr lang="en-US" sz="1600" kern="1200" dirty="0" smtClean="0">
              <a:latin typeface="Century Gothic" pitchFamily="34" charset="0"/>
            </a:rPr>
            <a:t>Company incorporated in their country of origin</a:t>
          </a:r>
          <a:endParaRPr lang="es-MX" sz="1600" kern="1200" dirty="0" smtClean="0">
            <a:latin typeface="Century Gothic" pitchFamily="34" charset="0"/>
          </a:endParaRPr>
        </a:p>
        <a:p>
          <a:pPr lvl="0" algn="ctr" defTabSz="711200">
            <a:lnSpc>
              <a:spcPct val="90000"/>
            </a:lnSpc>
            <a:spcBef>
              <a:spcPct val="0"/>
            </a:spcBef>
            <a:spcAft>
              <a:spcPct val="35000"/>
            </a:spcAft>
          </a:pPr>
          <a:r>
            <a:rPr lang="en-US" sz="1600" kern="1200" dirty="0" smtClean="0">
              <a:latin typeface="Century Gothic" pitchFamily="34" charset="0"/>
            </a:rPr>
            <a:t>Accreditation of powers and / or authority of its legal representative</a:t>
          </a:r>
          <a:endParaRPr lang="es-PE" sz="1500" kern="1200" dirty="0" smtClean="0">
            <a:latin typeface="Century Gothic" pitchFamily="34" charset="0"/>
          </a:endParaRPr>
        </a:p>
      </dsp:txBody>
      <dsp:txXfrm>
        <a:off x="4430609" y="0"/>
        <a:ext cx="4430609" cy="1993106"/>
      </dsp:txXfrm>
    </dsp:sp>
    <dsp:sp modelId="{B62B7832-8486-4F54-97BA-FAB412E70EF9}">
      <dsp:nvSpPr>
        <dsp:cNvPr id="0" name=""/>
        <dsp:cNvSpPr/>
      </dsp:nvSpPr>
      <dsp:spPr>
        <a:xfrm rot="10800000">
          <a:off x="0" y="2657474"/>
          <a:ext cx="4430609" cy="2657474"/>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entury Gothic" pitchFamily="34" charset="0"/>
            </a:rPr>
            <a:t>Operational Requirements:</a:t>
          </a:r>
        </a:p>
        <a:p>
          <a:pPr lvl="0" algn="ctr" defTabSz="711200">
            <a:lnSpc>
              <a:spcPct val="90000"/>
            </a:lnSpc>
            <a:spcBef>
              <a:spcPct val="0"/>
            </a:spcBef>
            <a:spcAft>
              <a:spcPct val="35000"/>
            </a:spcAft>
          </a:pPr>
          <a:r>
            <a:rPr lang="en-US" sz="1600" i="0" kern="1200" dirty="0" smtClean="0">
              <a:latin typeface="Century Gothic" pitchFamily="34" charset="0"/>
            </a:rPr>
            <a:t>Public Telephones Services: at least 2 years</a:t>
          </a:r>
          <a:endParaRPr lang="es-MX" sz="1600" i="0" kern="1200" dirty="0" smtClean="0">
            <a:latin typeface="Century Gothic" pitchFamily="34" charset="0"/>
          </a:endParaRPr>
        </a:p>
        <a:p>
          <a:pPr lvl="0" algn="ctr" defTabSz="711200">
            <a:lnSpc>
              <a:spcPct val="90000"/>
            </a:lnSpc>
            <a:spcBef>
              <a:spcPct val="0"/>
            </a:spcBef>
            <a:spcAft>
              <a:spcPct val="35000"/>
            </a:spcAft>
          </a:pPr>
          <a:r>
            <a:rPr lang="en-US" sz="1600" i="0" kern="1200" dirty="0" smtClean="0">
              <a:latin typeface="Century Gothic" pitchFamily="34" charset="0"/>
            </a:rPr>
            <a:t>Installation of radio signal jammers to prevent wireless telecommunications. (to credited directly or through an equipment manufacturer - letter of commitment): at least 1 experience.</a:t>
          </a:r>
          <a:endParaRPr lang="es-PE" sz="1500" i="0" kern="1200" dirty="0" smtClean="0">
            <a:latin typeface="Century Gothic" pitchFamily="34" charset="0"/>
          </a:endParaRPr>
        </a:p>
      </dsp:txBody>
      <dsp:txXfrm rot="10800000">
        <a:off x="0" y="3321843"/>
        <a:ext cx="4430609" cy="1993106"/>
      </dsp:txXfrm>
    </dsp:sp>
    <dsp:sp modelId="{723FBAFC-774C-4DF1-95B5-E2E804DD712A}">
      <dsp:nvSpPr>
        <dsp:cNvPr id="0" name=""/>
        <dsp:cNvSpPr/>
      </dsp:nvSpPr>
      <dsp:spPr>
        <a:xfrm rot="5400000">
          <a:off x="5317176" y="1770907"/>
          <a:ext cx="2657474" cy="4430609"/>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entury Gothic" pitchFamily="34" charset="0"/>
            </a:rPr>
            <a:t>Financial Requirements:</a:t>
          </a:r>
        </a:p>
        <a:p>
          <a:pPr lvl="0" algn="ctr" defTabSz="711200">
            <a:lnSpc>
              <a:spcPct val="90000"/>
            </a:lnSpc>
            <a:spcBef>
              <a:spcPct val="0"/>
            </a:spcBef>
            <a:spcAft>
              <a:spcPct val="35000"/>
            </a:spcAft>
          </a:pPr>
          <a:r>
            <a:rPr lang="en-US" sz="1600" i="0" kern="1200" dirty="0" smtClean="0">
              <a:latin typeface="Century Gothic" pitchFamily="34" charset="0"/>
            </a:rPr>
            <a:t>Must prove to have a minimum net equity of U.S. $ 2'000, 000.00</a:t>
          </a:r>
          <a:endParaRPr lang="es-MX" sz="1600" i="0" kern="1200" dirty="0" smtClean="0">
            <a:latin typeface="Century Gothic" pitchFamily="34" charset="0"/>
          </a:endParaRPr>
        </a:p>
        <a:p>
          <a:pPr lvl="0" algn="ctr" defTabSz="711200">
            <a:lnSpc>
              <a:spcPct val="90000"/>
            </a:lnSpc>
            <a:spcBef>
              <a:spcPct val="0"/>
            </a:spcBef>
            <a:spcAft>
              <a:spcPct val="35000"/>
            </a:spcAft>
          </a:pPr>
          <a:r>
            <a:rPr lang="en-US" sz="1600" i="0" kern="1200" dirty="0" smtClean="0">
              <a:latin typeface="Century Gothic" pitchFamily="34" charset="0"/>
            </a:rPr>
            <a:t>It can add up the net worth of each of the companies comprising the consortium or through a related company to the participant</a:t>
          </a:r>
          <a:endParaRPr lang="es-PE" sz="1500" i="0" kern="1200" dirty="0" smtClean="0">
            <a:latin typeface="Century Gothic" pitchFamily="34" charset="0"/>
          </a:endParaRPr>
        </a:p>
      </dsp:txBody>
      <dsp:txXfrm rot="-5400000">
        <a:off x="4430610" y="3321843"/>
        <a:ext cx="4430609" cy="1993106"/>
      </dsp:txXfrm>
    </dsp:sp>
    <dsp:sp modelId="{17805979-0D78-4666-BDFA-7D664339BBDD}">
      <dsp:nvSpPr>
        <dsp:cNvPr id="0" name=""/>
        <dsp:cNvSpPr/>
      </dsp:nvSpPr>
      <dsp:spPr>
        <a:xfrm>
          <a:off x="3101426" y="1993106"/>
          <a:ext cx="2658365" cy="1328737"/>
        </a:xfrm>
        <a:prstGeom prst="roundRect">
          <a:avLst/>
        </a:prstGeom>
        <a:solidFill>
          <a:srgbClr val="FFCC00"/>
        </a:solidFill>
        <a:ln w="19050" cap="flat" cmpd="sng" algn="ctr">
          <a:solidFill>
            <a:srgbClr val="FFCC00"/>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i="0" kern="1200" dirty="0" smtClean="0">
              <a:latin typeface="Century Gothic" panose="020B0502020202020204" pitchFamily="34" charset="0"/>
            </a:rPr>
            <a:t>PRE QUALIFICATION REQUIREMENTS</a:t>
          </a:r>
          <a:endParaRPr lang="es-MX" sz="2000" b="1" i="0" kern="1200" dirty="0" smtClean="0">
            <a:latin typeface="Century Gothic" panose="020B0502020202020204" pitchFamily="34" charset="0"/>
          </a:endParaRPr>
        </a:p>
      </dsp:txBody>
      <dsp:txXfrm>
        <a:off x="3166290" y="2057970"/>
        <a:ext cx="2528637" cy="11990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2EF70-9FB6-4747-82AF-28CD682C29D4}">
      <dsp:nvSpPr>
        <dsp:cNvPr id="0" name=""/>
        <dsp:cNvSpPr/>
      </dsp:nvSpPr>
      <dsp:spPr>
        <a:xfrm>
          <a:off x="144025" y="0"/>
          <a:ext cx="8712949" cy="4525963"/>
        </a:xfrm>
        <a:prstGeom prst="swooshArrow">
          <a:avLst>
            <a:gd name="adj1" fmla="val 25000"/>
            <a:gd name="adj2" fmla="val 25000"/>
          </a:avLst>
        </a:prstGeom>
        <a:solidFill>
          <a:schemeClr val="lt1"/>
        </a:solidFill>
        <a:ln w="5715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1C5E0CCD-1380-42B8-801B-FB00D84B295B}">
      <dsp:nvSpPr>
        <dsp:cNvPr id="0" name=""/>
        <dsp:cNvSpPr/>
      </dsp:nvSpPr>
      <dsp:spPr>
        <a:xfrm>
          <a:off x="1526621" y="3044849"/>
          <a:ext cx="137649" cy="137649"/>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0134-3654-45FB-903C-74459A827F88}">
      <dsp:nvSpPr>
        <dsp:cNvPr id="0" name=""/>
        <dsp:cNvSpPr/>
      </dsp:nvSpPr>
      <dsp:spPr>
        <a:xfrm>
          <a:off x="1676299" y="3196950"/>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622300">
            <a:lnSpc>
              <a:spcPct val="90000"/>
            </a:lnSpc>
            <a:spcBef>
              <a:spcPct val="0"/>
            </a:spcBef>
            <a:spcAft>
              <a:spcPct val="35000"/>
            </a:spcAft>
          </a:pPr>
          <a:r>
            <a:rPr lang="en-US" sz="1400" b="1" i="0" kern="1200" noProof="0" dirty="0" smtClean="0">
              <a:latin typeface="Century Gothic" panose="020B0502020202020204" pitchFamily="34" charset="0"/>
            </a:rPr>
            <a:t>Expression of Interest</a:t>
          </a:r>
          <a:endParaRPr lang="es-PE" sz="1400" b="1" i="0" kern="1200" dirty="0" smtClean="0">
            <a:latin typeface="Century Gothic" panose="020B0502020202020204" pitchFamily="34" charset="0"/>
          </a:endParaRPr>
        </a:p>
      </dsp:txBody>
      <dsp:txXfrm>
        <a:off x="1676299" y="3196950"/>
        <a:ext cx="1238303" cy="1077179"/>
      </dsp:txXfrm>
    </dsp:sp>
    <dsp:sp modelId="{FACEFBE6-F52B-49E6-9C81-7440FEE7D717}">
      <dsp:nvSpPr>
        <dsp:cNvPr id="0" name=""/>
        <dsp:cNvSpPr/>
      </dsp:nvSpPr>
      <dsp:spPr>
        <a:xfrm>
          <a:off x="2794907" y="2213976"/>
          <a:ext cx="239390" cy="239390"/>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AC65C-ED2C-49B2-A318-4FA0A7D001A3}">
      <dsp:nvSpPr>
        <dsp:cNvPr id="0" name=""/>
        <dsp:cNvSpPr/>
      </dsp:nvSpPr>
      <dsp:spPr>
        <a:xfrm>
          <a:off x="29146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622300">
            <a:lnSpc>
              <a:spcPct val="90000"/>
            </a:lnSpc>
            <a:spcBef>
              <a:spcPct val="0"/>
            </a:spcBef>
            <a:spcAft>
              <a:spcPct val="35000"/>
            </a:spcAft>
          </a:pPr>
          <a:r>
            <a:rPr lang="en-US" sz="1400" b="1" i="0" kern="1200" noProof="0" dirty="0" smtClean="0">
              <a:latin typeface="Century Gothic" panose="020B0502020202020204" pitchFamily="34" charset="0"/>
            </a:rPr>
            <a:t>Pre qualification</a:t>
          </a:r>
          <a:endParaRPr lang="es-PE" sz="1400" b="1" i="0" kern="1200" dirty="0" smtClean="0">
            <a:latin typeface="Century Gothic" panose="020B0502020202020204" pitchFamily="34" charset="0"/>
          </a:endParaRPr>
        </a:p>
      </dsp:txBody>
      <dsp:txXfrm>
        <a:off x="2914602" y="2457597"/>
        <a:ext cx="1520723" cy="2068365"/>
      </dsp:txXfrm>
    </dsp:sp>
    <dsp:sp modelId="{BB0CD57D-510B-4D40-AEA2-48687838ECF8}">
      <dsp:nvSpPr>
        <dsp:cNvPr id="0" name=""/>
        <dsp:cNvSpPr/>
      </dsp:nvSpPr>
      <dsp:spPr>
        <a:xfrm>
          <a:off x="4305695" y="1570321"/>
          <a:ext cx="317192" cy="317192"/>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6D9D1-D06F-4A04-8F2C-93578B590AB1}">
      <dsp:nvSpPr>
        <dsp:cNvPr id="0" name=""/>
        <dsp:cNvSpPr/>
      </dsp:nvSpPr>
      <dsp:spPr>
        <a:xfrm>
          <a:off x="44642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622300">
            <a:lnSpc>
              <a:spcPct val="90000"/>
            </a:lnSpc>
            <a:spcBef>
              <a:spcPct val="0"/>
            </a:spcBef>
            <a:spcAft>
              <a:spcPct val="35000"/>
            </a:spcAft>
          </a:pPr>
          <a:r>
            <a:rPr lang="en-US" sz="1400" b="1" i="0" kern="1200" noProof="0" dirty="0" smtClean="0">
              <a:latin typeface="Century Gothic" panose="020B0502020202020204" pitchFamily="34" charset="0"/>
            </a:rPr>
            <a:t>Public Bid:</a:t>
          </a:r>
        </a:p>
        <a:p>
          <a:pPr lvl="0" algn="l" defTabSz="622300">
            <a:lnSpc>
              <a:spcPct val="90000"/>
            </a:lnSpc>
            <a:spcBef>
              <a:spcPct val="0"/>
            </a:spcBef>
            <a:spcAft>
              <a:spcPct val="35000"/>
            </a:spcAft>
          </a:pPr>
          <a:r>
            <a:rPr lang="en-US" sz="1400" b="1" i="0" kern="1200" noProof="0" dirty="0" smtClean="0">
              <a:latin typeface="Century Gothic" panose="020B0502020202020204" pitchFamily="34" charset="0"/>
            </a:rPr>
            <a:t>Tender and Competition Factor</a:t>
          </a:r>
          <a:endParaRPr lang="es-PE" sz="1400" b="1" i="0" kern="1200" dirty="0" smtClean="0">
            <a:latin typeface="Century Gothic" panose="020B0502020202020204" pitchFamily="34" charset="0"/>
          </a:endParaRPr>
        </a:p>
      </dsp:txBody>
      <dsp:txXfrm>
        <a:off x="4464292" y="1728917"/>
        <a:ext cx="1520723" cy="2797045"/>
      </dsp:txXfrm>
    </dsp:sp>
    <dsp:sp modelId="{24B007B1-748C-4CDD-BFCF-F9E6D4B9C520}">
      <dsp:nvSpPr>
        <dsp:cNvPr id="0" name=""/>
        <dsp:cNvSpPr/>
      </dsp:nvSpPr>
      <dsp:spPr>
        <a:xfrm>
          <a:off x="5953594" y="1068388"/>
          <a:ext cx="424918" cy="42491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D461C-5847-499F-A0D1-19B4D6187508}">
      <dsp:nvSpPr>
        <dsp:cNvPr id="0" name=""/>
        <dsp:cNvSpPr/>
      </dsp:nvSpPr>
      <dsp:spPr>
        <a:xfrm>
          <a:off x="61660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622300">
            <a:lnSpc>
              <a:spcPct val="90000"/>
            </a:lnSpc>
            <a:spcBef>
              <a:spcPct val="0"/>
            </a:spcBef>
            <a:spcAft>
              <a:spcPct val="35000"/>
            </a:spcAft>
          </a:pPr>
          <a:r>
            <a:rPr lang="en-US" sz="1400" b="1" i="0" kern="1200" noProof="0" dirty="0" smtClean="0">
              <a:latin typeface="Century Gothic" panose="020B0502020202020204" pitchFamily="34" charset="0"/>
            </a:rPr>
            <a:t>Award and Contract Signing</a:t>
          </a:r>
          <a:endParaRPr lang="es-PE" sz="1400" b="1" i="0" kern="1200" dirty="0">
            <a:latin typeface="Century Gothic" panose="020B0502020202020204" pitchFamily="34" charset="0"/>
          </a:endParaRPr>
        </a:p>
      </dsp:txBody>
      <dsp:txXfrm>
        <a:off x="6166054" y="1280847"/>
        <a:ext cx="1520723" cy="32451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1"/>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688" y="0"/>
            <a:ext cx="2946400" cy="495301"/>
          </a:xfrm>
          <a:prstGeom prst="rect">
            <a:avLst/>
          </a:prstGeom>
        </p:spPr>
        <p:txBody>
          <a:bodyPr vert="horz" lIns="91440" tIns="45720" rIns="91440" bIns="45720" rtlCol="0"/>
          <a:lstStyle>
            <a:lvl1pPr algn="r">
              <a:defRPr sz="1200"/>
            </a:lvl1pPr>
          </a:lstStyle>
          <a:p>
            <a:fld id="{C7A5A1E4-B481-4075-B627-76D58D677EDD}" type="datetimeFigureOut">
              <a:rPr lang="es-MX" smtClean="0"/>
              <a:t>19/11/2013</a:t>
            </a:fld>
            <a:endParaRPr lang="es-MX"/>
          </a:p>
        </p:txBody>
      </p:sp>
      <p:sp>
        <p:nvSpPr>
          <p:cNvPr id="4" name="Marcador de pie de página 3"/>
          <p:cNvSpPr>
            <a:spLocks noGrp="1"/>
          </p:cNvSpPr>
          <p:nvPr>
            <p:ph type="ftr" sz="quarter" idx="2"/>
          </p:nvPr>
        </p:nvSpPr>
        <p:spPr>
          <a:xfrm>
            <a:off x="0" y="9378950"/>
            <a:ext cx="2946400" cy="495301"/>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688" y="9378950"/>
            <a:ext cx="2946400" cy="495301"/>
          </a:xfrm>
          <a:prstGeom prst="rect">
            <a:avLst/>
          </a:prstGeom>
        </p:spPr>
        <p:txBody>
          <a:bodyPr vert="horz" lIns="91440" tIns="45720" rIns="91440" bIns="45720" rtlCol="0" anchor="b"/>
          <a:lstStyle>
            <a:lvl1pPr algn="r">
              <a:defRPr sz="1200"/>
            </a:lvl1pPr>
          </a:lstStyle>
          <a:p>
            <a:fld id="{7723768C-B9DE-45F8-B5E7-D81F9E888538}" type="slidenum">
              <a:rPr lang="es-MX" smtClean="0"/>
              <a:t>‹Nº›</a:t>
            </a:fld>
            <a:endParaRPr lang="es-MX"/>
          </a:p>
        </p:txBody>
      </p:sp>
    </p:spTree>
    <p:extLst>
      <p:ext uri="{BB962C8B-B14F-4D97-AF65-F5344CB8AC3E}">
        <p14:creationId xmlns:p14="http://schemas.microsoft.com/office/powerpoint/2010/main" val="412489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1"/>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49688" y="0"/>
            <a:ext cx="2946400" cy="495301"/>
          </a:xfrm>
          <a:prstGeom prst="rect">
            <a:avLst/>
          </a:prstGeom>
        </p:spPr>
        <p:txBody>
          <a:bodyPr vert="horz" lIns="91440" tIns="45720" rIns="91440" bIns="45720" rtlCol="0"/>
          <a:lstStyle>
            <a:lvl1pPr algn="r">
              <a:defRPr sz="1200"/>
            </a:lvl1pPr>
          </a:lstStyle>
          <a:p>
            <a:fld id="{CEDD7809-2379-49FE-90CA-E73B97A41E70}" type="datetimeFigureOut">
              <a:rPr lang="es-MX" smtClean="0"/>
              <a:t>19/11/2013</a:t>
            </a:fld>
            <a:endParaRPr lang="es-MX"/>
          </a:p>
        </p:txBody>
      </p:sp>
      <p:sp>
        <p:nvSpPr>
          <p:cNvPr id="4" name="Marcador de imagen de diapositiva 3"/>
          <p:cNvSpPr>
            <a:spLocks noGrp="1" noRot="1" noChangeAspect="1"/>
          </p:cNvSpPr>
          <p:nvPr>
            <p:ph type="sldImg" idx="2"/>
          </p:nvPr>
        </p:nvSpPr>
        <p:spPr>
          <a:xfrm>
            <a:off x="1177925" y="1236663"/>
            <a:ext cx="4441825" cy="333216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451" y="4751389"/>
            <a:ext cx="5438775" cy="38893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378950"/>
            <a:ext cx="2946400" cy="495301"/>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49688" y="9378950"/>
            <a:ext cx="2946400" cy="495301"/>
          </a:xfrm>
          <a:prstGeom prst="rect">
            <a:avLst/>
          </a:prstGeom>
        </p:spPr>
        <p:txBody>
          <a:bodyPr vert="horz" lIns="91440" tIns="45720" rIns="91440" bIns="45720" rtlCol="0" anchor="b"/>
          <a:lstStyle>
            <a:lvl1pPr algn="r">
              <a:defRPr sz="1200"/>
            </a:lvl1pPr>
          </a:lstStyle>
          <a:p>
            <a:fld id="{20561D80-DE2F-445A-A1FA-A0C6DC147333}" type="slidenum">
              <a:rPr lang="es-MX" smtClean="0"/>
              <a:t>‹Nº›</a:t>
            </a:fld>
            <a:endParaRPr lang="es-MX"/>
          </a:p>
        </p:txBody>
      </p:sp>
    </p:spTree>
    <p:extLst>
      <p:ext uri="{BB962C8B-B14F-4D97-AF65-F5344CB8AC3E}">
        <p14:creationId xmlns:p14="http://schemas.microsoft.com/office/powerpoint/2010/main" val="310401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0561D80-DE2F-445A-A1FA-A0C6DC147333}" type="slidenum">
              <a:rPr lang="es-MX" smtClean="0"/>
              <a:t>7</a:t>
            </a:fld>
            <a:endParaRPr lang="es-MX"/>
          </a:p>
        </p:txBody>
      </p:sp>
    </p:spTree>
    <p:extLst>
      <p:ext uri="{BB962C8B-B14F-4D97-AF65-F5344CB8AC3E}">
        <p14:creationId xmlns:p14="http://schemas.microsoft.com/office/powerpoint/2010/main" val="264710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57958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7548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16208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29862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03100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145420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A8DE040-1268-430C-90A5-8442FF199141}" type="datetimeFigureOut">
              <a:rPr lang="es-MX" smtClean="0"/>
              <a:t>19/11/2013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10138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A8DE040-1268-430C-90A5-8442FF199141}" type="datetimeFigureOut">
              <a:rPr lang="es-MX" smtClean="0"/>
              <a:t>19/11/2013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2848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E040-1268-430C-90A5-8442FF199141}" type="datetimeFigureOut">
              <a:rPr lang="es-MX" smtClean="0"/>
              <a:t>19/11/2013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36007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92677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380266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E040-1268-430C-90A5-8442FF199141}" type="datetimeFigureOut">
              <a:rPr lang="es-MX" smtClean="0"/>
              <a:t>19/11/2013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5B019-6198-4DF6-A35F-3D11CB50060D}" type="slidenum">
              <a:rPr lang="es-MX" smtClean="0"/>
              <a:t>‹Nº›</a:t>
            </a:fld>
            <a:endParaRPr lang="es-MX"/>
          </a:p>
        </p:txBody>
      </p:sp>
    </p:spTree>
    <p:extLst>
      <p:ext uri="{BB962C8B-B14F-4D97-AF65-F5344CB8AC3E}">
        <p14:creationId xmlns:p14="http://schemas.microsoft.com/office/powerpoint/2010/main" val="406199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chor="ctr">
            <a:normAutofit/>
          </a:bodyPr>
          <a:lstStyle/>
          <a:p>
            <a:r>
              <a:rPr lang="es-PE" sz="3500" b="1" dirty="0" smtClean="0">
                <a:solidFill>
                  <a:schemeClr val="tx2"/>
                </a:solidFill>
                <a:latin typeface="Century Gothic" pitchFamily="34" charset="0"/>
                <a:cs typeface="Arial" pitchFamily="34" charset="0"/>
              </a:rPr>
              <a:t>PROVISION OF TECHNOLOGICAL SECURITY SERVICES IN PENAL INSTITUTIONS</a:t>
            </a:r>
            <a:endParaRPr lang="es-PE" sz="3500" b="1" dirty="0">
              <a:solidFill>
                <a:schemeClr val="tx2"/>
              </a:solidFill>
              <a:latin typeface="Century Gothic" pitchFamily="34" charset="0"/>
              <a:cs typeface="Arial" pitchFamily="34" charset="0"/>
            </a:endParaRPr>
          </a:p>
        </p:txBody>
      </p:sp>
    </p:spTree>
    <p:extLst>
      <p:ext uri="{BB962C8B-B14F-4D97-AF65-F5344CB8AC3E}">
        <p14:creationId xmlns:p14="http://schemas.microsoft.com/office/powerpoint/2010/main" val="3912636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4 Marcador de contenido"/>
          <p:cNvGraphicFramePr>
            <a:graphicFrameLocks/>
          </p:cNvGraphicFramePr>
          <p:nvPr>
            <p:extLst>
              <p:ext uri="{D42A27DB-BD31-4B8C-83A1-F6EECF244321}">
                <p14:modId xmlns:p14="http://schemas.microsoft.com/office/powerpoint/2010/main" val="2835653946"/>
              </p:ext>
            </p:extLst>
          </p:nvPr>
        </p:nvGraphicFramePr>
        <p:xfrm>
          <a:off x="500062" y="18113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500062" y="300040"/>
            <a:ext cx="4300537" cy="400110"/>
          </a:xfrm>
          <a:prstGeom prst="rect">
            <a:avLst/>
          </a:prstGeom>
          <a:noFill/>
        </p:spPr>
        <p:txBody>
          <a:bodyPr wrap="square" rtlCol="0">
            <a:spAutoFit/>
          </a:bodyPr>
          <a:lstStyle/>
          <a:p>
            <a:r>
              <a:rPr lang="es-MX" sz="2000" b="1" dirty="0" smtClean="0">
                <a:latin typeface="Century Gothic" panose="020B0502020202020204" pitchFamily="34" charset="0"/>
              </a:rPr>
              <a:t>SECOND COMPONENT</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343415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52000" y="1585909"/>
            <a:ext cx="8640000" cy="8538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2000" b="1" dirty="0">
                <a:latin typeface="Century Gothic" pitchFamily="34" charset="0"/>
                <a:cs typeface="Arial" pitchFamily="34" charset="0"/>
              </a:rPr>
              <a:t>PROJECT’S INCOMES AND ADJUSTEMENT OF RATES</a:t>
            </a:r>
            <a:r>
              <a:rPr lang="es-PE" sz="2000" b="1" dirty="0">
                <a:effectLst>
                  <a:outerShdw blurRad="38100" dist="38100" dir="2700000" algn="tl">
                    <a:srgbClr val="000000">
                      <a:alpha val="43137"/>
                    </a:srgbClr>
                  </a:outerShdw>
                </a:effectLst>
                <a:latin typeface="Century Gothic" pitchFamily="34" charset="0"/>
                <a:cs typeface="Arial" pitchFamily="34" charset="0"/>
              </a:rPr>
              <a:t> </a:t>
            </a:r>
            <a:endParaRPr lang="es-ES" sz="2000" b="1" dirty="0">
              <a:effectLst>
                <a:outerShdw blurRad="38100" dist="38100" dir="2700000" algn="tl">
                  <a:srgbClr val="000000">
                    <a:alpha val="43137"/>
                  </a:srgbClr>
                </a:outerShdw>
              </a:effectLst>
              <a:latin typeface="Calibri" pitchFamily="34" charset="0"/>
            </a:endParaRPr>
          </a:p>
        </p:txBody>
      </p:sp>
      <p:sp>
        <p:nvSpPr>
          <p:cNvPr id="8" name="7 CuadroTexto"/>
          <p:cNvSpPr txBox="1"/>
          <p:nvPr/>
        </p:nvSpPr>
        <p:spPr>
          <a:xfrm>
            <a:off x="273476" y="2299748"/>
            <a:ext cx="8640000" cy="923330"/>
          </a:xfrm>
          <a:prstGeom prst="rect">
            <a:avLst/>
          </a:prstGeom>
          <a:noFill/>
        </p:spPr>
        <p:txBody>
          <a:bodyPr wrap="square" rtlCol="0">
            <a:spAutoFit/>
          </a:bodyPr>
          <a:lstStyle/>
          <a:p>
            <a:pPr algn="just"/>
            <a:r>
              <a:rPr lang="en-US" dirty="0">
                <a:latin typeface="Century Gothic" panose="020B0502020202020204" pitchFamily="34" charset="0"/>
              </a:rPr>
              <a:t>The project </a:t>
            </a:r>
            <a:r>
              <a:rPr lang="en-US" dirty="0" smtClean="0">
                <a:latin typeface="Century Gothic" panose="020B0502020202020204" pitchFamily="34" charset="0"/>
              </a:rPr>
              <a:t>earns incomes </a:t>
            </a:r>
            <a:r>
              <a:rPr lang="en-US" dirty="0">
                <a:latin typeface="Century Gothic" panose="020B0502020202020204" pitchFamily="34" charset="0"/>
              </a:rPr>
              <a:t>through charging </a:t>
            </a:r>
            <a:r>
              <a:rPr lang="en-US" dirty="0" smtClean="0">
                <a:latin typeface="Century Gothic" panose="020B0502020202020204" pitchFamily="34" charset="0"/>
              </a:rPr>
              <a:t>fee </a:t>
            </a:r>
            <a:r>
              <a:rPr lang="en-US" dirty="0">
                <a:latin typeface="Century Gothic" panose="020B0502020202020204" pitchFamily="34" charset="0"/>
              </a:rPr>
              <a:t>for </a:t>
            </a:r>
            <a:r>
              <a:rPr lang="en-US" dirty="0" smtClean="0">
                <a:latin typeface="Century Gothic" panose="020B0502020202020204" pitchFamily="34" charset="0"/>
              </a:rPr>
              <a:t>payphone service. The Initial </a:t>
            </a:r>
            <a:r>
              <a:rPr lang="en-US" dirty="0">
                <a:latin typeface="Century Gothic" panose="020B0502020202020204" pitchFamily="34" charset="0"/>
              </a:rPr>
              <a:t>Rates </a:t>
            </a:r>
            <a:r>
              <a:rPr lang="en-US" dirty="0" smtClean="0">
                <a:latin typeface="Century Gothic" panose="020B0502020202020204" pitchFamily="34" charset="0"/>
              </a:rPr>
              <a:t>will be applicable during the </a:t>
            </a:r>
            <a:r>
              <a:rPr lang="en-US" dirty="0">
                <a:latin typeface="Century Gothic" panose="020B0502020202020204" pitchFamily="34" charset="0"/>
              </a:rPr>
              <a:t>first 5 years of contract. </a:t>
            </a:r>
            <a:r>
              <a:rPr lang="en-US" dirty="0" smtClean="0">
                <a:latin typeface="Century Gothic" panose="020B0502020202020204" pitchFamily="34" charset="0"/>
              </a:rPr>
              <a:t>After That, theses rates will  </a:t>
            </a:r>
            <a:r>
              <a:rPr lang="en-US" dirty="0">
                <a:latin typeface="Century Gothic" panose="020B0502020202020204" pitchFamily="34" charset="0"/>
              </a:rPr>
              <a:t>be adjusted by:</a:t>
            </a:r>
            <a:endParaRPr lang="en-US" dirty="0">
              <a:latin typeface="Century Gothic" panose="020B0502020202020204" pitchFamily="34" charset="0"/>
            </a:endParaRPr>
          </a:p>
        </p:txBody>
      </p:sp>
      <p:graphicFrame>
        <p:nvGraphicFramePr>
          <p:cNvPr id="5" name="4 Diagrama"/>
          <p:cNvGraphicFramePr/>
          <p:nvPr>
            <p:extLst>
              <p:ext uri="{D42A27DB-BD31-4B8C-83A1-F6EECF244321}">
                <p14:modId xmlns:p14="http://schemas.microsoft.com/office/powerpoint/2010/main" val="3861788087"/>
              </p:ext>
            </p:extLst>
          </p:nvPr>
        </p:nvGraphicFramePr>
        <p:xfrm>
          <a:off x="287764" y="3216979"/>
          <a:ext cx="864000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33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271458" y="271465"/>
            <a:ext cx="4486275" cy="400110"/>
          </a:xfrm>
          <a:prstGeom prst="rect">
            <a:avLst/>
          </a:prstGeom>
          <a:noFill/>
        </p:spPr>
        <p:txBody>
          <a:bodyPr wrap="square" rtlCol="0">
            <a:spAutoFit/>
          </a:bodyPr>
          <a:lstStyle/>
          <a:p>
            <a:r>
              <a:rPr lang="es-MX" sz="2000" b="1" dirty="0" smtClean="0">
                <a:latin typeface="Century Gothic" panose="020B0502020202020204" pitchFamily="34" charset="0"/>
              </a:rPr>
              <a:t>INITIALS RATES</a:t>
            </a:r>
            <a:endParaRPr lang="es-MX" sz="2000" b="1" dirty="0">
              <a:latin typeface="Century Gothic" panose="020B0502020202020204" pitchFamily="34" charset="0"/>
            </a:endParaRPr>
          </a:p>
        </p:txBody>
      </p:sp>
      <p:pic>
        <p:nvPicPr>
          <p:cNvPr id="5" name="Marcador de contenido 4"/>
          <p:cNvPicPr>
            <a:picLocks noGrp="1" noChangeAspect="1"/>
          </p:cNvPicPr>
          <p:nvPr>
            <p:ph idx="1"/>
          </p:nvPr>
        </p:nvPicPr>
        <p:blipFill>
          <a:blip r:embed="rId3"/>
          <a:stretch>
            <a:fillRect/>
          </a:stretch>
        </p:blipFill>
        <p:spPr>
          <a:xfrm>
            <a:off x="257165" y="1393528"/>
            <a:ext cx="8601085" cy="5207297"/>
          </a:xfrm>
          <a:prstGeom prst="rect">
            <a:avLst/>
          </a:prstGeom>
        </p:spPr>
      </p:pic>
    </p:spTree>
    <p:extLst>
      <p:ext uri="{BB962C8B-B14F-4D97-AF65-F5344CB8AC3E}">
        <p14:creationId xmlns:p14="http://schemas.microsoft.com/office/powerpoint/2010/main" val="261826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369344"/>
            <a:ext cx="8712968" cy="5188620"/>
          </a:xfrm>
        </p:spPr>
        <p:txBody>
          <a:bodyPr>
            <a:noAutofit/>
          </a:bodyPr>
          <a:lstStyle/>
          <a:p>
            <a:pPr marL="0" indent="0" algn="just">
              <a:buNone/>
            </a:pPr>
            <a:r>
              <a:rPr lang="en-US" sz="1800" dirty="0" smtClean="0">
                <a:latin typeface="Century Gothic" panose="020B0502020202020204" pitchFamily="34" charset="0"/>
              </a:rPr>
              <a:t>Operator </a:t>
            </a:r>
            <a:r>
              <a:rPr lang="en-US" sz="1800" dirty="0">
                <a:latin typeface="Century Gothic" panose="020B0502020202020204" pitchFamily="34" charset="0"/>
              </a:rPr>
              <a:t>must to constitutive a Reserve Fund from a percentage of gross incomes from the operation (excluding VAT). This percentage shall be:</a:t>
            </a:r>
          </a:p>
          <a:p>
            <a:pPr marL="0" indent="0" algn="just">
              <a:buNone/>
            </a:pPr>
            <a:endParaRPr lang="es-PE" sz="1800" dirty="0" smtClean="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endParaRPr lang="es-PE" sz="1800" dirty="0" smtClean="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r>
              <a:rPr lang="en-US" sz="1800" dirty="0">
                <a:latin typeface="Century Gothic" panose="020B0502020202020204" pitchFamily="34" charset="0"/>
              </a:rPr>
              <a:t>From Reserve Fund, a Guarantee Fund against Damage cause by Vandalism will be constituted, up to U.S. $ 483,000.00 per year.</a:t>
            </a:r>
          </a:p>
          <a:p>
            <a:pPr marL="0" indent="0" algn="just">
              <a:buNone/>
            </a:pPr>
            <a:endParaRPr lang="en-US" sz="1800" dirty="0" smtClean="0">
              <a:latin typeface="Century Gothic" panose="020B0502020202020204" pitchFamily="34" charset="0"/>
            </a:endParaRPr>
          </a:p>
          <a:p>
            <a:pPr marL="0" indent="0" algn="just">
              <a:buNone/>
            </a:pPr>
            <a:r>
              <a:rPr lang="en-US" sz="1800" dirty="0">
                <a:latin typeface="Century Gothic" panose="020B0502020202020204" pitchFamily="34" charset="0"/>
              </a:rPr>
              <a:t>The purpose of this fund will be to cover annually any additional investment that the Awardee will have to perform in case of acts of vandalism carried out by inmates against property equipment installed as part of the Project, up to the maximum amount. If investments over that amount were required, they will be charged to the Awardee</a:t>
            </a:r>
            <a:r>
              <a:rPr lang="en-US" sz="1800" dirty="0" smtClean="0">
                <a:latin typeface="Century Gothic" panose="020B0502020202020204" pitchFamily="34" charset="0"/>
              </a:rPr>
              <a:t>.</a:t>
            </a:r>
            <a:endParaRPr lang="es-MX" sz="1800" dirty="0">
              <a:latin typeface="Century Gothic" panose="020B0502020202020204" pitchFamily="34" charset="0"/>
            </a:endParaRPr>
          </a:p>
        </p:txBody>
      </p:sp>
      <p:sp>
        <p:nvSpPr>
          <p:cNvPr id="4" name="Rectangle 2"/>
          <p:cNvSpPr txBox="1">
            <a:spLocks noChangeArrowheads="1"/>
          </p:cNvSpPr>
          <p:nvPr/>
        </p:nvSpPr>
        <p:spPr>
          <a:xfrm>
            <a:off x="257175" y="85729"/>
            <a:ext cx="4743450" cy="7429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1800" b="1" dirty="0">
                <a:latin typeface="Century Gothic" pitchFamily="34" charset="0"/>
                <a:cs typeface="Arial" pitchFamily="34" charset="0"/>
              </a:rPr>
              <a:t>OPERATOR’S PAYEMENTS</a:t>
            </a:r>
            <a:endParaRPr lang="es-ES" sz="1800" b="1" dirty="0">
              <a:latin typeface="Calibri" pitchFamily="34" charset="0"/>
            </a:endParaRPr>
          </a:p>
        </p:txBody>
      </p:sp>
      <p:graphicFrame>
        <p:nvGraphicFramePr>
          <p:cNvPr id="2" name="1 Diagrama"/>
          <p:cNvGraphicFramePr/>
          <p:nvPr>
            <p:extLst>
              <p:ext uri="{D42A27DB-BD31-4B8C-83A1-F6EECF244321}">
                <p14:modId xmlns:p14="http://schemas.microsoft.com/office/powerpoint/2010/main" val="2289211992"/>
              </p:ext>
            </p:extLst>
          </p:nvPr>
        </p:nvGraphicFramePr>
        <p:xfrm>
          <a:off x="252000" y="2020267"/>
          <a:ext cx="8640000"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56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888261299"/>
              </p:ext>
            </p:extLst>
          </p:nvPr>
        </p:nvGraphicFramePr>
        <p:xfrm>
          <a:off x="139906" y="1371600"/>
          <a:ext cx="8861219" cy="53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93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199284125"/>
              </p:ext>
            </p:extLst>
          </p:nvPr>
        </p:nvGraphicFramePr>
        <p:xfrm>
          <a:off x="35496" y="1600200"/>
          <a:ext cx="9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215260" y="53752"/>
            <a:ext cx="5219700" cy="8320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1800" b="1" dirty="0">
                <a:latin typeface="Century Gothic" pitchFamily="34" charset="0"/>
                <a:cs typeface="Arial" pitchFamily="34" charset="0"/>
              </a:rPr>
              <a:t>PROCESS STEPS</a:t>
            </a:r>
            <a:endParaRPr lang="es-ES" sz="1800" b="1" dirty="0">
              <a:latin typeface="Calibri" pitchFamily="34" charset="0"/>
            </a:endParaRPr>
          </a:p>
        </p:txBody>
      </p:sp>
      <p:sp>
        <p:nvSpPr>
          <p:cNvPr id="6" name="5 Llamada rectangular"/>
          <p:cNvSpPr/>
          <p:nvPr/>
        </p:nvSpPr>
        <p:spPr>
          <a:xfrm>
            <a:off x="1979712" y="5605802"/>
            <a:ext cx="3060000" cy="576064"/>
          </a:xfrm>
          <a:prstGeom prst="wedgeRectCallout">
            <a:avLst>
              <a:gd name="adj1" fmla="val -40527"/>
              <a:gd name="adj2" fmla="val -90976"/>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en-US" sz="1200" b="1" u="sng" dirty="0">
                <a:latin typeface="Century Gothic" panose="020B0502020202020204" pitchFamily="34" charset="0"/>
              </a:rPr>
              <a:t>Maximum Date</a:t>
            </a:r>
            <a:r>
              <a:rPr lang="en-US" sz="1200" b="1" dirty="0">
                <a:latin typeface="Century Gothic" panose="020B0502020202020204" pitchFamily="34" charset="0"/>
              </a:rPr>
              <a:t>: January 17th, 2014  </a:t>
            </a:r>
            <a:endParaRPr lang="en-US" sz="1200" b="1" dirty="0">
              <a:latin typeface="Century Gothic" panose="020B0502020202020204" pitchFamily="34" charset="0"/>
            </a:endParaRPr>
          </a:p>
        </p:txBody>
      </p:sp>
    </p:spTree>
    <p:extLst>
      <p:ext uri="{BB962C8B-B14F-4D97-AF65-F5344CB8AC3E}">
        <p14:creationId xmlns:p14="http://schemas.microsoft.com/office/powerpoint/2010/main" val="415602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419867524"/>
              </p:ext>
            </p:extLst>
          </p:nvPr>
        </p:nvGraphicFramePr>
        <p:xfrm>
          <a:off x="102536" y="342251"/>
          <a:ext cx="3826527" cy="1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638688502"/>
              </p:ext>
            </p:extLst>
          </p:nvPr>
        </p:nvGraphicFramePr>
        <p:xfrm>
          <a:off x="85725" y="2757488"/>
          <a:ext cx="3414713" cy="2714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4980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1892991274"/>
              </p:ext>
            </p:extLst>
          </p:nvPr>
        </p:nvGraphicFramePr>
        <p:xfrm>
          <a:off x="357823" y="978823"/>
          <a:ext cx="8386130" cy="4464714"/>
        </p:xfrm>
        <a:graphic>
          <a:graphicData uri="http://schemas.openxmlformats.org/drawingml/2006/table">
            <a:tbl>
              <a:tblPr firstRow="1" firstCol="1" bandRow="1">
                <a:tableStyleId>{ED083AE6-46FA-4A59-8FB0-9F97EB10719F}</a:tableStyleId>
              </a:tblPr>
              <a:tblGrid>
                <a:gridCol w="2313940"/>
                <a:gridCol w="6072190"/>
              </a:tblGrid>
              <a:tr h="839921">
                <a:tc>
                  <a:txBody>
                    <a:bodyPr/>
                    <a:lstStyle/>
                    <a:p>
                      <a:pPr marL="90805" algn="ctr">
                        <a:lnSpc>
                          <a:spcPct val="107000"/>
                        </a:lnSpc>
                        <a:spcAft>
                          <a:spcPts val="800"/>
                        </a:spcAft>
                      </a:pPr>
                      <a:r>
                        <a:rPr lang="es-MX" sz="1600" dirty="0" smtClean="0">
                          <a:effectLst/>
                          <a:latin typeface="Century Gothic" panose="020B0502020202020204" pitchFamily="34" charset="0"/>
                        </a:rPr>
                        <a:t>CONTRACTOR</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n-US" sz="1600" b="0" noProof="0" dirty="0" smtClean="0">
                          <a:effectLst/>
                          <a:latin typeface="Century Gothic" panose="020B0502020202020204" pitchFamily="34" charset="0"/>
                        </a:rPr>
                        <a:t>Ministry</a:t>
                      </a:r>
                      <a:r>
                        <a:rPr lang="en-US" sz="1600" b="0" baseline="0" noProof="0" dirty="0" smtClean="0">
                          <a:effectLst/>
                          <a:latin typeface="Century Gothic" panose="020B0502020202020204" pitchFamily="34" charset="0"/>
                        </a:rPr>
                        <a:t> of Justice and Human Rights - MINJUS</a:t>
                      </a:r>
                      <a:endParaRPr lang="en-US" sz="1600" b="0" noProof="0" dirty="0" smtClean="0">
                        <a:effectLst/>
                        <a:latin typeface="Century Gothic" panose="020B0502020202020204" pitchFamily="34" charset="0"/>
                      </a:endParaRPr>
                    </a:p>
                    <a:p>
                      <a:pPr marL="78105" algn="just">
                        <a:lnSpc>
                          <a:spcPct val="107000"/>
                        </a:lnSpc>
                        <a:spcAft>
                          <a:spcPts val="800"/>
                        </a:spcAft>
                      </a:pPr>
                      <a:r>
                        <a:rPr lang="en-US" sz="1600" b="0" noProof="0" dirty="0" smtClean="0">
                          <a:effectLst/>
                          <a:latin typeface="Century Gothic" panose="020B0502020202020204" pitchFamily="34" charset="0"/>
                        </a:rPr>
                        <a:t>National Penitentiary Institute – INPE</a:t>
                      </a:r>
                      <a:endParaRPr lang="en-US" sz="1600" b="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B w="28575" cap="flat" cmpd="sng" algn="ctr">
                      <a:solidFill>
                        <a:schemeClr val="accent4">
                          <a:lumMod val="60000"/>
                          <a:lumOff val="40000"/>
                        </a:schemeClr>
                      </a:solidFill>
                      <a:prstDash val="sysDash"/>
                      <a:round/>
                      <a:headEnd type="none" w="med" len="med"/>
                      <a:tailEnd type="none" w="med" len="med"/>
                    </a:lnB>
                    <a:solidFill>
                      <a:schemeClr val="bg1"/>
                    </a:solidFill>
                  </a:tcPr>
                </a:tc>
              </a:tr>
              <a:tr h="1327531">
                <a:tc>
                  <a:txBody>
                    <a:bodyPr/>
                    <a:lstStyle/>
                    <a:p>
                      <a:pPr marL="90805" algn="ctr">
                        <a:lnSpc>
                          <a:spcPct val="107000"/>
                        </a:lnSpc>
                        <a:spcAft>
                          <a:spcPts val="800"/>
                        </a:spcAft>
                      </a:pPr>
                      <a:r>
                        <a:rPr lang="es-MX" sz="1600" dirty="0" smtClean="0">
                          <a:effectLst/>
                          <a:latin typeface="Century Gothic" panose="020B0502020202020204" pitchFamily="34" charset="0"/>
                        </a:rPr>
                        <a:t>OPERATOR</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n-US" sz="1600" noProof="0" dirty="0" smtClean="0">
                          <a:effectLst/>
                          <a:latin typeface="Century Gothic" panose="020B0502020202020204" pitchFamily="34" charset="0"/>
                        </a:rPr>
                        <a:t>Exclusive Purpose</a:t>
                      </a:r>
                      <a:r>
                        <a:rPr lang="en-US" sz="1600" baseline="0" noProof="0" dirty="0" smtClean="0">
                          <a:effectLst/>
                          <a:latin typeface="Century Gothic" panose="020B0502020202020204" pitchFamily="34" charset="0"/>
                        </a:rPr>
                        <a:t> Partnership – SPE created by Proponent or Awardee.</a:t>
                      </a:r>
                      <a:endParaRPr lang="en-US" sz="1600" noProof="0" dirty="0" smtClean="0">
                        <a:effectLst/>
                        <a:latin typeface="Century Gothic" panose="020B0502020202020204" pitchFamily="34" charset="0"/>
                      </a:endParaRPr>
                    </a:p>
                    <a:p>
                      <a:pPr marL="78105" algn="just">
                        <a:lnSpc>
                          <a:spcPct val="107000"/>
                        </a:lnSpc>
                        <a:spcAft>
                          <a:spcPts val="800"/>
                        </a:spcAft>
                      </a:pPr>
                      <a:r>
                        <a:rPr lang="en-US" sz="1600" noProof="0" dirty="0" smtClean="0">
                          <a:effectLst/>
                          <a:latin typeface="Century Gothic" panose="020B0502020202020204" pitchFamily="34" charset="0"/>
                        </a:rPr>
                        <a:t>It  must be registered</a:t>
                      </a:r>
                      <a:r>
                        <a:rPr lang="en-US" sz="1600" baseline="0" noProof="0" dirty="0" smtClean="0">
                          <a:effectLst/>
                          <a:latin typeface="Century Gothic" panose="020B0502020202020204" pitchFamily="34" charset="0"/>
                        </a:rPr>
                        <a:t> as a Trader of Telecommunications Services at Ministry of Transportation and Communications</a:t>
                      </a:r>
                      <a:endParaRPr lang="en-US" sz="160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MX" sz="1600" dirty="0" smtClean="0">
                          <a:effectLst/>
                          <a:latin typeface="Century Gothic" panose="020B0502020202020204" pitchFamily="34" charset="0"/>
                        </a:rPr>
                        <a:t>MODALITY</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n-US" sz="1600" noProof="0" dirty="0" smtClean="0">
                          <a:effectLst/>
                          <a:latin typeface="Century Gothic" panose="020B0502020202020204" pitchFamily="34" charset="0"/>
                        </a:rPr>
                        <a:t>Self – sustaining</a:t>
                      </a:r>
                    </a:p>
                    <a:p>
                      <a:pPr marL="78105" algn="just">
                        <a:lnSpc>
                          <a:spcPct val="107000"/>
                        </a:lnSpc>
                        <a:spcAft>
                          <a:spcPts val="800"/>
                        </a:spcAft>
                      </a:pPr>
                      <a:r>
                        <a:rPr lang="en-US" sz="1600" noProof="0" dirty="0" smtClean="0">
                          <a:effectLst/>
                          <a:latin typeface="Century Gothic" panose="020B0502020202020204" pitchFamily="34" charset="0"/>
                        </a:rPr>
                        <a:t>Earns incomes from public telephony</a:t>
                      </a:r>
                      <a:r>
                        <a:rPr lang="en-US" sz="1600" baseline="0" noProof="0" dirty="0" smtClean="0">
                          <a:effectLst/>
                          <a:latin typeface="Century Gothic" panose="020B0502020202020204" pitchFamily="34" charset="0"/>
                        </a:rPr>
                        <a:t> services</a:t>
                      </a:r>
                      <a:endParaRPr lang="en-US" sz="160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MX" sz="1600" dirty="0" smtClean="0">
                          <a:effectLst/>
                          <a:latin typeface="Century Gothic" panose="020B0502020202020204" pitchFamily="34" charset="0"/>
                        </a:rPr>
                        <a:t>TYPE AND</a:t>
                      </a:r>
                      <a:r>
                        <a:rPr lang="es-MX" sz="1600" baseline="0" dirty="0" smtClean="0">
                          <a:effectLst/>
                          <a:latin typeface="Century Gothic" panose="020B0502020202020204" pitchFamily="34" charset="0"/>
                        </a:rPr>
                        <a:t> TERM OF CONTRACT</a:t>
                      </a:r>
                      <a:r>
                        <a:rPr lang="es-MX" sz="1600" dirty="0" smtClean="0">
                          <a:effectLst/>
                          <a:latin typeface="Century Gothic" panose="020B0502020202020204" pitchFamily="34" charset="0"/>
                        </a:rPr>
                        <a:t>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n-US" sz="1600" noProof="0" dirty="0" smtClean="0">
                          <a:effectLst/>
                          <a:latin typeface="Century Gothic" panose="020B0502020202020204" pitchFamily="34" charset="0"/>
                        </a:rPr>
                        <a:t>Technological Security Services Provision for 25 years.</a:t>
                      </a:r>
                      <a:endParaRPr lang="en-US" sz="160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487609">
                <a:tc>
                  <a:txBody>
                    <a:bodyPr/>
                    <a:lstStyle/>
                    <a:p>
                      <a:pPr marL="90805" algn="ctr">
                        <a:lnSpc>
                          <a:spcPct val="107000"/>
                        </a:lnSpc>
                        <a:spcAft>
                          <a:spcPts val="800"/>
                        </a:spcAft>
                      </a:pPr>
                      <a:r>
                        <a:rPr lang="es-PE" sz="1600" dirty="0" smtClean="0">
                          <a:effectLst/>
                          <a:latin typeface="Century Gothic" panose="020B0502020202020204" pitchFamily="34" charset="0"/>
                        </a:rPr>
                        <a:t>INVESTMENT REFERENCE AMOUNT</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n-US" sz="1600" noProof="0" dirty="0" smtClean="0">
                          <a:effectLst/>
                          <a:latin typeface="Century Gothic" panose="020B0502020202020204" pitchFamily="34" charset="0"/>
                        </a:rPr>
                        <a:t>At least</a:t>
                      </a:r>
                      <a:r>
                        <a:rPr lang="en-US" sz="1600" baseline="0" noProof="0" dirty="0" smtClean="0">
                          <a:effectLst/>
                          <a:latin typeface="Century Gothic" panose="020B0502020202020204" pitchFamily="34" charset="0"/>
                        </a:rPr>
                        <a:t> </a:t>
                      </a:r>
                      <a:r>
                        <a:rPr lang="en-US" sz="1600" noProof="0" dirty="0" smtClean="0">
                          <a:effectLst/>
                          <a:latin typeface="Century Gothic" panose="020B0502020202020204" pitchFamily="34" charset="0"/>
                        </a:rPr>
                        <a:t>US$ 4’134,312.00 (excluding</a:t>
                      </a:r>
                      <a:r>
                        <a:rPr lang="en-US" sz="1600" baseline="0" noProof="0" dirty="0" smtClean="0">
                          <a:effectLst/>
                          <a:latin typeface="Century Gothic" panose="020B0502020202020204" pitchFamily="34" charset="0"/>
                        </a:rPr>
                        <a:t> VAT)</a:t>
                      </a:r>
                      <a:r>
                        <a:rPr lang="en-US" sz="1600" noProof="0" dirty="0" smtClean="0">
                          <a:effectLst/>
                          <a:latin typeface="Century Gothic" panose="020B0502020202020204" pitchFamily="34" charset="0"/>
                        </a:rPr>
                        <a:t>, which should be perform in 2 years.</a:t>
                      </a:r>
                      <a:endParaRPr lang="en-US" sz="160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PE" sz="1600" dirty="0" smtClean="0">
                          <a:effectLst/>
                          <a:latin typeface="Century Gothic" panose="020B0502020202020204" pitchFamily="34" charset="0"/>
                        </a:rPr>
                        <a:t>COMPETITION</a:t>
                      </a:r>
                      <a:r>
                        <a:rPr lang="es-PE" sz="1600" baseline="0" dirty="0" smtClean="0">
                          <a:effectLst/>
                          <a:latin typeface="Century Gothic" panose="020B0502020202020204" pitchFamily="34" charset="0"/>
                        </a:rPr>
                        <a:t> FACTOR</a:t>
                      </a:r>
                      <a:endParaRPr lang="es-MX" sz="1600" dirty="0" smtClean="0">
                        <a:effectLst/>
                        <a:latin typeface="Century Gothic" panose="020B0502020202020204" pitchFamily="34"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78105" algn="just">
                        <a:lnSpc>
                          <a:spcPct val="107000"/>
                        </a:lnSpc>
                        <a:spcAft>
                          <a:spcPts val="800"/>
                        </a:spcAft>
                      </a:pPr>
                      <a:r>
                        <a:rPr lang="en-US" sz="1600" noProof="0" dirty="0" smtClean="0">
                          <a:effectLst/>
                          <a:latin typeface="Century Gothic" panose="020B0502020202020204" pitchFamily="34" charset="0"/>
                        </a:rPr>
                        <a:t>The best discount of the public telephony</a:t>
                      </a:r>
                      <a:r>
                        <a:rPr lang="en-US" sz="1600" baseline="0" noProof="0" dirty="0" smtClean="0">
                          <a:effectLst/>
                          <a:latin typeface="Century Gothic" panose="020B0502020202020204" pitchFamily="34" charset="0"/>
                        </a:rPr>
                        <a:t> service Initial rates.</a:t>
                      </a:r>
                      <a:endParaRPr lang="en-US" sz="1600" noProof="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solidFill>
                      <a:schemeClr val="bg1"/>
                    </a:solidFill>
                  </a:tcPr>
                </a:tc>
              </a:tr>
            </a:tbl>
          </a:graphicData>
        </a:graphic>
      </p:graphicFrame>
      <p:sp>
        <p:nvSpPr>
          <p:cNvPr id="10" name="CuadroTexto 9"/>
          <p:cNvSpPr txBox="1"/>
          <p:nvPr/>
        </p:nvSpPr>
        <p:spPr>
          <a:xfrm>
            <a:off x="1057275" y="300038"/>
            <a:ext cx="7029450" cy="400110"/>
          </a:xfrm>
          <a:prstGeom prst="rect">
            <a:avLst/>
          </a:prstGeom>
          <a:noFill/>
        </p:spPr>
        <p:txBody>
          <a:bodyPr wrap="square" rtlCol="0">
            <a:spAutoFit/>
          </a:bodyPr>
          <a:lstStyle/>
          <a:p>
            <a:pPr algn="ctr"/>
            <a:r>
              <a:rPr lang="en-US" sz="2000" b="1" dirty="0" smtClean="0">
                <a:latin typeface="Century Gothic" panose="020B0502020202020204" pitchFamily="34" charset="0"/>
              </a:rPr>
              <a:t>PROJECT’S DESCRIPTION</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50063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ext uri="{D42A27DB-BD31-4B8C-83A1-F6EECF244321}">
                <p14:modId xmlns:p14="http://schemas.microsoft.com/office/powerpoint/2010/main" val="2390519803"/>
              </p:ext>
            </p:extLst>
          </p:nvPr>
        </p:nvGraphicFramePr>
        <p:xfrm>
          <a:off x="307533" y="1357311"/>
          <a:ext cx="8364979" cy="5145899"/>
        </p:xfrm>
        <a:graphic>
          <a:graphicData uri="http://schemas.openxmlformats.org/drawingml/2006/table">
            <a:tbl>
              <a:tblPr>
                <a:tableStyleId>{17292A2E-F333-43FB-9621-5CBBE7FDCDCB}</a:tableStyleId>
              </a:tblPr>
              <a:tblGrid>
                <a:gridCol w="297784"/>
                <a:gridCol w="2852258"/>
                <a:gridCol w="3827669"/>
                <a:gridCol w="1387268"/>
              </a:tblGrid>
              <a:tr h="292830">
                <a:tc>
                  <a:txBody>
                    <a:bodyPr/>
                    <a:lstStyle/>
                    <a:p>
                      <a:pPr algn="ctr" fontAlgn="ctr"/>
                      <a:r>
                        <a:rPr lang="en-US" sz="1600" b="1" u="none" strike="noStrike" dirty="0">
                          <a:effectLst/>
                          <a:latin typeface="Century Gothic" panose="020B0502020202020204" pitchFamily="34" charset="0"/>
                        </a:rPr>
                        <a:t>N°</a:t>
                      </a:r>
                      <a:endParaRPr lang="en-US" sz="1600" b="1"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noProof="0" dirty="0" smtClean="0">
                          <a:effectLst/>
                          <a:latin typeface="Century Gothic" panose="020B0502020202020204" pitchFamily="34" charset="0"/>
                        </a:rPr>
                        <a:t>Penal Institution (PI)</a:t>
                      </a:r>
                      <a:endParaRPr lang="en-US" sz="1600" b="1" i="0" u="none" strike="noStrike" noProof="0"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dirty="0" smtClean="0">
                          <a:effectLst/>
                          <a:latin typeface="Century Gothic" panose="020B0502020202020204" pitchFamily="34" charset="0"/>
                        </a:rPr>
                        <a:t>Regional Office (RO)</a:t>
                      </a:r>
                      <a:endParaRPr lang="en-US"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noProof="0" dirty="0" smtClean="0">
                          <a:effectLst/>
                          <a:latin typeface="Century Gothic" panose="020B0502020202020204" pitchFamily="34" charset="0"/>
                        </a:rPr>
                        <a:t>Prison Population </a:t>
                      </a:r>
                      <a:endParaRPr lang="en-US" sz="1600" b="1" i="0" u="none" strike="noStrike" noProof="0"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a:t>
                      </a:r>
                      <a:endParaRPr lang="es-MX" sz="1600" b="0" i="0" u="none" strike="noStrike" dirty="0">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Cañete</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2,418</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2</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Huaral</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4,601</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3</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Ica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3,312</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4</a:t>
                      </a:r>
                      <a:endParaRPr lang="es-MX" sz="1600" b="0" i="0" u="none" strike="noStrike" dirty="0">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Callao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2,985</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5</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Ayacucho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Center</a:t>
                      </a:r>
                      <a:r>
                        <a:rPr lang="en-US" sz="1600" u="none" strike="noStrike" baseline="0" dirty="0" smtClean="0">
                          <a:effectLst/>
                          <a:latin typeface="Century Gothic" panose="020B0502020202020204" pitchFamily="34" charset="0"/>
                        </a:rPr>
                        <a:t> RO - </a:t>
                      </a:r>
                      <a:r>
                        <a:rPr lang="en-US" sz="1600" u="none" strike="noStrike" baseline="0" dirty="0" err="1" smtClean="0">
                          <a:effectLst/>
                          <a:latin typeface="Century Gothic" panose="020B0502020202020204" pitchFamily="34" charset="0"/>
                        </a:rPr>
                        <a:t>Huancayo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2,224</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6</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Piura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Northern RO – 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2,317</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7</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Trujillo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Northern RO – 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2,653</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8</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Miguel </a:t>
                      </a:r>
                      <a:r>
                        <a:rPr lang="en-US" sz="1600" u="none" strike="noStrike" dirty="0">
                          <a:effectLst/>
                          <a:latin typeface="Century Gothic" panose="020B0502020202020204" pitchFamily="34" charset="0"/>
                        </a:rPr>
                        <a:t>Castro </a:t>
                      </a:r>
                      <a:r>
                        <a:rPr lang="en-US" sz="1600" u="none" strike="noStrike" dirty="0" err="1" smtClean="0">
                          <a:effectLst/>
                          <a:latin typeface="Century Gothic" panose="020B0502020202020204" pitchFamily="34" charset="0"/>
                        </a:rPr>
                        <a:t>Castro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2,543</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9</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Northern RO – 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2,229</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10</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Huacho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1,816</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11</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Huánuco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Eastern RO – 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1,967</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12</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Ancón</a:t>
                      </a:r>
                      <a:r>
                        <a:rPr lang="en-US" sz="1600" u="none" strike="noStrike" dirty="0" smtClean="0">
                          <a:effectLst/>
                          <a:latin typeface="Century Gothic" panose="020B0502020202020204" pitchFamily="34" charset="0"/>
                        </a:rPr>
                        <a:t> </a:t>
                      </a:r>
                      <a:r>
                        <a:rPr lang="en-US" sz="1600" u="none" strike="noStrike" dirty="0" smtClean="0">
                          <a:effectLst/>
                          <a:latin typeface="Century Gothic" panose="020B0502020202020204" pitchFamily="34" charset="0"/>
                        </a:rPr>
                        <a:t>II</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1,632</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13</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Eastern RO – 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1,688</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14</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Cusco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South eastern RO – Cusco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1,766</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15</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Ancón</a:t>
                      </a:r>
                      <a:r>
                        <a:rPr lang="en-US" sz="1600" u="none" strike="noStrike" dirty="0" smtClean="0">
                          <a:effectLst/>
                          <a:latin typeface="Century Gothic" panose="020B0502020202020204" pitchFamily="34" charset="0"/>
                        </a:rPr>
                        <a:t> </a:t>
                      </a:r>
                      <a:r>
                        <a:rPr lang="en-US" sz="1600" u="none" strike="noStrike" dirty="0" smtClean="0">
                          <a:effectLst/>
                          <a:latin typeface="Century Gothic" panose="020B0502020202020204" pitchFamily="34" charset="0"/>
                        </a:rPr>
                        <a:t>I</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1,282</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58196">
                <a:tc>
                  <a:txBody>
                    <a:bodyPr/>
                    <a:lstStyle/>
                    <a:p>
                      <a:pPr algn="ctr" fontAlgn="ctr"/>
                      <a:r>
                        <a:rPr lang="en-US" sz="1600" u="none" strike="noStrike">
                          <a:effectLst/>
                          <a:latin typeface="Century Gothic" panose="020B0502020202020204" pitchFamily="34" charset="0"/>
                        </a:rPr>
                        <a:t>16</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Mujeres</a:t>
                      </a:r>
                      <a:r>
                        <a:rPr lang="en-US" sz="1600" u="none" strike="noStrike" dirty="0" smtClean="0">
                          <a:effectLst/>
                          <a:latin typeface="Century Gothic" panose="020B0502020202020204" pitchFamily="34" charset="0"/>
                        </a:rPr>
                        <a:t> </a:t>
                      </a:r>
                      <a:r>
                        <a:rPr lang="en-US" sz="1600" u="none" strike="noStrike" dirty="0">
                          <a:effectLst/>
                          <a:latin typeface="Century Gothic" panose="020B0502020202020204" pitchFamily="34" charset="0"/>
                        </a:rPr>
                        <a:t>de </a:t>
                      </a:r>
                      <a:r>
                        <a:rPr lang="en-US" sz="1600" u="none" strike="noStrike" dirty="0" err="1" smtClean="0">
                          <a:effectLst/>
                          <a:latin typeface="Century Gothic" panose="020B0502020202020204" pitchFamily="34" charset="0"/>
                        </a:rPr>
                        <a:t>Chorillos</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Lima 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779</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r>
            </a:tbl>
          </a:graphicData>
        </a:graphic>
      </p:graphicFrame>
      <p:sp>
        <p:nvSpPr>
          <p:cNvPr id="2" name="CuadroTexto 1"/>
          <p:cNvSpPr txBox="1"/>
          <p:nvPr/>
        </p:nvSpPr>
        <p:spPr>
          <a:xfrm>
            <a:off x="300040" y="171448"/>
            <a:ext cx="4800600" cy="646331"/>
          </a:xfrm>
          <a:prstGeom prst="rect">
            <a:avLst/>
          </a:prstGeom>
          <a:noFill/>
        </p:spPr>
        <p:txBody>
          <a:bodyPr wrap="square" rtlCol="0">
            <a:spAutoFit/>
          </a:bodyPr>
          <a:lstStyle/>
          <a:p>
            <a:pPr algn="just"/>
            <a:r>
              <a:rPr lang="es-PE" b="1" dirty="0">
                <a:latin typeface="Century Gothic" pitchFamily="34" charset="0"/>
                <a:cs typeface="Arial" pitchFamily="34" charset="0"/>
              </a:rPr>
              <a:t>PENAL INSTITUTIONS MUST BE PERFORMED </a:t>
            </a:r>
            <a:r>
              <a:rPr lang="es-PE" b="1" dirty="0" smtClean="0">
                <a:latin typeface="Century Gothic" pitchFamily="34" charset="0"/>
                <a:cs typeface="Arial" pitchFamily="34" charset="0"/>
              </a:rPr>
              <a:t>DURING DE FIRST YEAR OF CONTRACT</a:t>
            </a:r>
            <a:endParaRPr lang="es-ES" b="1" dirty="0">
              <a:latin typeface="Calibri" pitchFamily="34" charset="0"/>
            </a:endParaRPr>
          </a:p>
        </p:txBody>
      </p:sp>
    </p:spTree>
    <p:extLst>
      <p:ext uri="{BB962C8B-B14F-4D97-AF65-F5344CB8AC3E}">
        <p14:creationId xmlns:p14="http://schemas.microsoft.com/office/powerpoint/2010/main" val="278144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nvPr>
        </p:nvGraphicFramePr>
        <p:xfrm>
          <a:off x="307533" y="1357311"/>
          <a:ext cx="8364979" cy="5348322"/>
        </p:xfrm>
        <a:graphic>
          <a:graphicData uri="http://schemas.openxmlformats.org/drawingml/2006/table">
            <a:tbl>
              <a:tblPr>
                <a:tableStyleId>{17292A2E-F333-43FB-9621-5CBBE7FDCDCB}</a:tableStyleId>
              </a:tblPr>
              <a:tblGrid>
                <a:gridCol w="297784"/>
                <a:gridCol w="2852258"/>
                <a:gridCol w="3827669"/>
                <a:gridCol w="1387268"/>
              </a:tblGrid>
              <a:tr h="292830">
                <a:tc>
                  <a:txBody>
                    <a:bodyPr/>
                    <a:lstStyle/>
                    <a:p>
                      <a:pPr algn="ctr" fontAlgn="ctr"/>
                      <a:r>
                        <a:rPr lang="en-US" sz="1600" b="1" u="none" strike="noStrike" dirty="0">
                          <a:effectLst/>
                          <a:latin typeface="Century Gothic" panose="020B0502020202020204" pitchFamily="34" charset="0"/>
                        </a:rPr>
                        <a:t>N°</a:t>
                      </a:r>
                      <a:endParaRPr lang="en-US" sz="1600" b="1"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noProof="0" dirty="0" smtClean="0">
                          <a:effectLst/>
                          <a:latin typeface="Century Gothic" panose="020B0502020202020204" pitchFamily="34" charset="0"/>
                        </a:rPr>
                        <a:t>Penal Institution (PI)</a:t>
                      </a:r>
                      <a:endParaRPr lang="en-US" sz="1600" b="1" i="0" u="none" strike="noStrike" noProof="0"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dirty="0" smtClean="0">
                          <a:effectLst/>
                          <a:latin typeface="Century Gothic" panose="020B0502020202020204" pitchFamily="34" charset="0"/>
                        </a:rPr>
                        <a:t>Regional Office (RO)</a:t>
                      </a:r>
                      <a:endParaRPr lang="en-US"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noProof="0" dirty="0" smtClean="0">
                          <a:effectLst/>
                          <a:latin typeface="Century Gothic" panose="020B0502020202020204" pitchFamily="34" charset="0"/>
                        </a:rPr>
                        <a:t>Prison Population </a:t>
                      </a:r>
                      <a:endParaRPr lang="en-US" sz="1600" b="1" i="0" u="none" strike="noStrike" noProof="0"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18</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Chimbote</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Lima RO</a:t>
                      </a:r>
                      <a:endParaRPr lang="en-US" sz="1600" u="none" strike="noStrike" dirty="0" smtClean="0">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1,180</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19</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Arequipa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Arequipa - RO South</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1,195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20</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pt-BR" sz="1600" u="none" strike="noStrike" dirty="0" err="1" smtClean="0">
                          <a:effectLst/>
                          <a:latin typeface="Century Gothic" panose="020B0502020202020204" pitchFamily="34" charset="0"/>
                        </a:rPr>
                        <a:t>Iquitos</a:t>
                      </a:r>
                      <a:endParaRPr lang="pt-B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 eastern RO – San 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935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21</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Lima </a:t>
                      </a:r>
                      <a:r>
                        <a:rPr lang="en-US" sz="1600" u="none" strike="noStrike" dirty="0">
                          <a:effectLst/>
                          <a:latin typeface="Century Gothic" panose="020B0502020202020204" pitchFamily="34" charset="0"/>
                        </a:rPr>
                        <a:t>(San Jorge</a:t>
                      </a:r>
                      <a:r>
                        <a:rPr lang="en-US" sz="1600" u="none" strike="noStrike" dirty="0" smtClean="0">
                          <a:effectLst/>
                          <a:latin typeface="Century Gothic" panose="020B0502020202020204" pitchFamily="34" charset="0"/>
                        </a:rPr>
                        <a:t>)</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Lima RO</a:t>
                      </a:r>
                      <a:endParaRPr lang="en-US" sz="1600" u="none" strike="noStrike" dirty="0" smtClean="0">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725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22</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s-PE" sz="1600" u="none" strike="noStrike" dirty="0" err="1" smtClean="0">
                          <a:effectLst/>
                          <a:latin typeface="Century Gothic" panose="020B0502020202020204" pitchFamily="34" charset="0"/>
                        </a:rPr>
                        <a:t>Tarapoto</a:t>
                      </a:r>
                      <a:r>
                        <a:rPr lang="es-PE" sz="1600" u="none" strike="noStrike" dirty="0" smtClean="0">
                          <a:effectLst/>
                          <a:latin typeface="Century Gothic" panose="020B0502020202020204" pitchFamily="34" charset="0"/>
                        </a:rPr>
                        <a:t> </a:t>
                      </a:r>
                      <a:r>
                        <a:rPr lang="es-PE" sz="1600" u="none" strike="noStrike" dirty="0">
                          <a:effectLst/>
                          <a:latin typeface="Century Gothic" panose="020B0502020202020204" pitchFamily="34" charset="0"/>
                        </a:rPr>
                        <a:t>(Pampas de </a:t>
                      </a:r>
                      <a:r>
                        <a:rPr lang="es-PE" sz="1600" u="none" strike="noStrike" dirty="0" err="1">
                          <a:effectLst/>
                          <a:latin typeface="Century Gothic" panose="020B0502020202020204" pitchFamily="34" charset="0"/>
                        </a:rPr>
                        <a:t>Sananguillo</a:t>
                      </a:r>
                      <a:r>
                        <a:rPr lang="es-PE" sz="1600" u="none" strike="noStrike" dirty="0">
                          <a:effectLst/>
                          <a:latin typeface="Century Gothic" panose="020B0502020202020204" pitchFamily="34" charset="0"/>
                        </a:rPr>
                        <a:t>) </a:t>
                      </a:r>
                      <a:endParaRPr lang="es-PE"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 eastern RO – San 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547</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23</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s-MX" sz="1600" u="none" strike="noStrike" dirty="0" smtClean="0">
                          <a:effectLst/>
                          <a:latin typeface="Century Gothic" panose="020B0502020202020204" pitchFamily="34" charset="0"/>
                        </a:rPr>
                        <a:t>Cajamarca</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Northern RO – Chiclayo</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797</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24</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s-MX" sz="1600" u="none" strike="noStrike" dirty="0" smtClean="0">
                          <a:effectLst/>
                          <a:latin typeface="Century Gothic" panose="020B0502020202020204" pitchFamily="34" charset="0"/>
                        </a:rPr>
                        <a:t>Juliaca</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Southern Highlands RO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870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25</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Moyobamba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 eastern RO – San 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560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26</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nl-NL" sz="1600" u="none" strike="noStrike" dirty="0" smtClean="0">
                          <a:effectLst/>
                          <a:latin typeface="Century Gothic" panose="020B0502020202020204" pitchFamily="34" charset="0"/>
                        </a:rPr>
                        <a:t>Huaraz</a:t>
                      </a:r>
                      <a:endParaRPr lang="nl-NL"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Lima RO</a:t>
                      </a:r>
                      <a:endParaRPr lang="en-US" sz="1600" u="none" strike="noStrike" dirty="0" smtClean="0">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631</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27</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fr-FR" sz="1600" u="none" strike="noStrike" dirty="0" smtClean="0">
                          <a:effectLst/>
                          <a:latin typeface="Century Gothic" panose="020B0502020202020204" pitchFamily="34" charset="0"/>
                        </a:rPr>
                        <a:t>Chachapoyas</a:t>
                      </a:r>
                      <a:endParaRPr lang="fr-F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 eastern RO – San 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570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28</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n-US" sz="1600" u="none" strike="noStrike" dirty="0" err="1" smtClean="0">
                          <a:effectLst/>
                          <a:latin typeface="Century Gothic" panose="020B0502020202020204" pitchFamily="34" charset="0"/>
                        </a:rPr>
                        <a:t>Chanchamayo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Center</a:t>
                      </a:r>
                      <a:r>
                        <a:rPr lang="en-US" sz="1600" u="none" strike="noStrike" baseline="0" dirty="0" smtClean="0">
                          <a:effectLst/>
                          <a:latin typeface="Century Gothic" panose="020B0502020202020204" pitchFamily="34" charset="0"/>
                        </a:rPr>
                        <a:t> RO - </a:t>
                      </a:r>
                      <a:r>
                        <a:rPr lang="en-US" sz="1600" u="none" strike="noStrike" baseline="0" dirty="0" err="1" smtClean="0">
                          <a:effectLst/>
                          <a:latin typeface="Century Gothic" panose="020B0502020202020204" pitchFamily="34" charset="0"/>
                        </a:rPr>
                        <a:t>Huancayo</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600</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29</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Tacna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Arequipa - RO South</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651</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30</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pt-BR" sz="1600" u="none" strike="noStrike" dirty="0" err="1" smtClean="0">
                          <a:effectLst/>
                          <a:latin typeface="Century Gothic" panose="020B0502020202020204" pitchFamily="34" charset="0"/>
                        </a:rPr>
                        <a:t>Lurogancho</a:t>
                      </a:r>
                      <a:endParaRPr lang="pt-B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Lima RO</a:t>
                      </a:r>
                      <a:endParaRPr lang="en-US" sz="1600" u="none" strike="noStrike" dirty="0" smtClean="0">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8,368</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31</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Puno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Southern Highlands RO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446</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32</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a:t>
                      </a:r>
                      <a:r>
                        <a:rPr lang="es-MX" sz="1600" u="none" strike="noStrike" dirty="0" smtClean="0">
                          <a:effectLst/>
                          <a:latin typeface="Century Gothic" panose="020B0502020202020204" pitchFamily="34" charset="0"/>
                        </a:rPr>
                        <a:t>Puerto </a:t>
                      </a:r>
                      <a:r>
                        <a:rPr lang="es-MX" sz="1600" u="none" strike="noStrike" dirty="0" smtClean="0">
                          <a:effectLst/>
                          <a:latin typeface="Century Gothic" panose="020B0502020202020204" pitchFamily="34" charset="0"/>
                        </a:rPr>
                        <a:t>Maldonado</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South eastern RO – Cusco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509</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58196">
                <a:tc>
                  <a:txBody>
                    <a:bodyPr/>
                    <a:lstStyle/>
                    <a:p>
                      <a:pPr algn="ctr" fontAlgn="ctr"/>
                      <a:r>
                        <a:rPr lang="en-US" sz="1600" u="none" strike="noStrike">
                          <a:effectLst/>
                          <a:latin typeface="Century Gothic" panose="020B0502020202020204" pitchFamily="34" charset="0"/>
                        </a:rPr>
                        <a:t>33</a:t>
                      </a:r>
                      <a:endParaRPr lang="en-US" sz="1600" b="0" i="0" u="none" strike="noStrike">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lvl="0" algn="l" fontAlgn="ctr"/>
                      <a:r>
                        <a:rPr lang="en-US" sz="1600" u="none" strike="noStrike" dirty="0" smtClean="0">
                          <a:effectLst/>
                          <a:latin typeface="Century Gothic" panose="020B0502020202020204" pitchFamily="34" charset="0"/>
                        </a:rPr>
                        <a:t>PI of Tumbes</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l" fontAlgn="ctr"/>
                      <a:r>
                        <a:rPr lang="en-US" sz="1600" u="none" strike="noStrike" dirty="0" smtClean="0">
                          <a:effectLst/>
                          <a:latin typeface="Century Gothic" panose="020B0502020202020204" pitchFamily="34" charset="0"/>
                        </a:rPr>
                        <a:t>Northern RO – Chiclayo</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531</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r>
            </a:tbl>
          </a:graphicData>
        </a:graphic>
      </p:graphicFrame>
      <p:sp>
        <p:nvSpPr>
          <p:cNvPr id="2" name="CuadroTexto 1"/>
          <p:cNvSpPr txBox="1"/>
          <p:nvPr/>
        </p:nvSpPr>
        <p:spPr>
          <a:xfrm>
            <a:off x="271464" y="185736"/>
            <a:ext cx="4800600" cy="646331"/>
          </a:xfrm>
          <a:prstGeom prst="rect">
            <a:avLst/>
          </a:prstGeom>
          <a:noFill/>
        </p:spPr>
        <p:txBody>
          <a:bodyPr wrap="square" rtlCol="0">
            <a:spAutoFit/>
          </a:bodyPr>
          <a:lstStyle/>
          <a:p>
            <a:pPr algn="just"/>
            <a:r>
              <a:rPr lang="es-PE" b="1" dirty="0" smtClean="0">
                <a:latin typeface="Century Gothic" pitchFamily="34" charset="0"/>
                <a:cs typeface="Arial" pitchFamily="34" charset="0"/>
              </a:rPr>
              <a:t>PENAL </a:t>
            </a:r>
            <a:r>
              <a:rPr lang="es-PE" b="1" dirty="0">
                <a:latin typeface="Century Gothic" pitchFamily="34" charset="0"/>
                <a:cs typeface="Arial" pitchFamily="34" charset="0"/>
              </a:rPr>
              <a:t>INSTITUTIONS </a:t>
            </a:r>
            <a:r>
              <a:rPr lang="es-PE" b="1" dirty="0" smtClean="0">
                <a:latin typeface="Century Gothic" pitchFamily="34" charset="0"/>
                <a:cs typeface="Arial" pitchFamily="34" charset="0"/>
              </a:rPr>
              <a:t>MUST BE PERFORMED DURING DE SECOND YEAR OF CONTRACT</a:t>
            </a:r>
            <a:endParaRPr lang="es-ES" b="1" dirty="0">
              <a:latin typeface="Calibri" pitchFamily="34" charset="0"/>
            </a:endParaRPr>
          </a:p>
        </p:txBody>
      </p:sp>
    </p:spTree>
    <p:extLst>
      <p:ext uri="{BB962C8B-B14F-4D97-AF65-F5344CB8AC3E}">
        <p14:creationId xmlns:p14="http://schemas.microsoft.com/office/powerpoint/2010/main" val="257096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160"/>
          <a:stretch/>
        </p:blipFill>
        <p:spPr>
          <a:xfrm>
            <a:off x="827584" y="575291"/>
            <a:ext cx="7560000" cy="5093936"/>
          </a:xfrm>
        </p:spPr>
      </p:pic>
      <p:sp>
        <p:nvSpPr>
          <p:cNvPr id="2" name="CuadroTexto 1"/>
          <p:cNvSpPr txBox="1"/>
          <p:nvPr/>
        </p:nvSpPr>
        <p:spPr>
          <a:xfrm>
            <a:off x="4686299" y="6257929"/>
            <a:ext cx="4300537" cy="400110"/>
          </a:xfrm>
          <a:prstGeom prst="rect">
            <a:avLst/>
          </a:prstGeom>
          <a:noFill/>
        </p:spPr>
        <p:txBody>
          <a:bodyPr wrap="square" rtlCol="0">
            <a:spAutoFit/>
          </a:bodyPr>
          <a:lstStyle/>
          <a:p>
            <a:pPr algn="ctr"/>
            <a:r>
              <a:rPr lang="es-MX" sz="2000" b="1" dirty="0" smtClean="0">
                <a:latin typeface="Century Gothic" panose="020B0502020202020204" pitchFamily="34" charset="0"/>
              </a:rPr>
              <a:t>FIRST COMPONENT</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249712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1310592559"/>
              </p:ext>
            </p:extLst>
          </p:nvPr>
        </p:nvGraphicFramePr>
        <p:xfrm>
          <a:off x="367530" y="1400174"/>
          <a:ext cx="8352928" cy="5269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ítulo 4"/>
          <p:cNvSpPr txBox="1">
            <a:spLocks noGrp="1"/>
          </p:cNvSpPr>
          <p:nvPr>
            <p:ph type="title"/>
          </p:nvPr>
        </p:nvSpPr>
        <p:spPr>
          <a:xfrm>
            <a:off x="414330" y="300312"/>
            <a:ext cx="4514858" cy="369332"/>
          </a:xfrm>
          <a:prstGeom prst="rect">
            <a:avLst/>
          </a:prstGeom>
          <a:noFill/>
        </p:spPr>
        <p:txBody>
          <a:bodyPr wrap="square" rtlCol="0">
            <a:spAutoFit/>
          </a:bodyPr>
          <a:lstStyle/>
          <a:p>
            <a:r>
              <a:rPr lang="es-MX" sz="2000" b="1" dirty="0" smtClean="0">
                <a:latin typeface="Century Gothic" panose="020B0502020202020204" pitchFamily="34" charset="0"/>
              </a:rPr>
              <a:t>FIRST COMPONENT</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348505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5 Marcador de contenido"/>
          <p:cNvGraphicFramePr>
            <a:graphicFrameLocks noGrp="1"/>
          </p:cNvGraphicFramePr>
          <p:nvPr>
            <p:ph idx="1"/>
            <p:extLst>
              <p:ext uri="{D42A27DB-BD31-4B8C-83A1-F6EECF244321}">
                <p14:modId xmlns:p14="http://schemas.microsoft.com/office/powerpoint/2010/main" val="2484009375"/>
              </p:ext>
            </p:extLst>
          </p:nvPr>
        </p:nvGraphicFramePr>
        <p:xfrm>
          <a:off x="285751" y="1500188"/>
          <a:ext cx="8658224" cy="512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p:cNvSpPr txBox="1">
            <a:spLocks noGrp="1"/>
          </p:cNvSpPr>
          <p:nvPr>
            <p:ph type="title"/>
          </p:nvPr>
        </p:nvSpPr>
        <p:spPr>
          <a:xfrm>
            <a:off x="414330" y="300312"/>
            <a:ext cx="4514858" cy="369332"/>
          </a:xfrm>
          <a:prstGeom prst="rect">
            <a:avLst/>
          </a:prstGeom>
          <a:noFill/>
        </p:spPr>
        <p:txBody>
          <a:bodyPr wrap="square" rtlCol="0">
            <a:spAutoFit/>
          </a:bodyPr>
          <a:lstStyle/>
          <a:p>
            <a:r>
              <a:rPr lang="es-MX" sz="2000" b="1" dirty="0" smtClean="0">
                <a:latin typeface="Century Gothic" panose="020B0502020202020204" pitchFamily="34" charset="0"/>
              </a:rPr>
              <a:t>FIRST</a:t>
            </a:r>
            <a:r>
              <a:rPr lang="es-MX" sz="2000" b="1" dirty="0" smtClean="0">
                <a:latin typeface="Century Gothic" panose="020B0502020202020204" pitchFamily="34" charset="0"/>
              </a:rPr>
              <a:t> COMPONENT</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138004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480" y="1711293"/>
            <a:ext cx="7559040" cy="4303776"/>
          </a:xfrm>
        </p:spPr>
      </p:pic>
      <p:sp>
        <p:nvSpPr>
          <p:cNvPr id="3" name="CuadroTexto 2"/>
          <p:cNvSpPr txBox="1"/>
          <p:nvPr/>
        </p:nvSpPr>
        <p:spPr>
          <a:xfrm>
            <a:off x="500062" y="300040"/>
            <a:ext cx="4300537" cy="400110"/>
          </a:xfrm>
          <a:prstGeom prst="rect">
            <a:avLst/>
          </a:prstGeom>
          <a:noFill/>
        </p:spPr>
        <p:txBody>
          <a:bodyPr wrap="square" rtlCol="0">
            <a:spAutoFit/>
          </a:bodyPr>
          <a:lstStyle/>
          <a:p>
            <a:r>
              <a:rPr lang="es-MX" sz="2000" b="1" dirty="0" smtClean="0">
                <a:latin typeface="Century Gothic" panose="020B0502020202020204" pitchFamily="34" charset="0"/>
              </a:rPr>
              <a:t>SECOND COMPONENT</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14839277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1173</Words>
  <Application>Microsoft Office PowerPoint</Application>
  <PresentationFormat>Presentación en pantalla (4:3)</PresentationFormat>
  <Paragraphs>233</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Century Gothic</vt:lpstr>
      <vt:lpstr>Times New Roman</vt:lpstr>
      <vt:lpstr>Tema de Office</vt:lpstr>
      <vt:lpstr>PROVISION OF TECHNOLOGICAL SECURITY SERVICES IN PENAL INSTITUTIONS</vt:lpstr>
      <vt:lpstr>Presentación de PowerPoint</vt:lpstr>
      <vt:lpstr>Presentación de PowerPoint</vt:lpstr>
      <vt:lpstr>Presentación de PowerPoint</vt:lpstr>
      <vt:lpstr>Presentación de PowerPoint</vt:lpstr>
      <vt:lpstr>Presentación de PowerPoint</vt:lpstr>
      <vt:lpstr>FIRST COMPONENT</vt:lpstr>
      <vt:lpstr>FIRST COMPONENT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“PRESTACIÓN DE SERVICIOS DE SEGURIDAD TECNOLÓGICA EN LAS PRISIONES”</dc:title>
  <dc:creator>Eliana Huerta Solano</dc:creator>
  <cp:lastModifiedBy>Eliana Huerta Solano</cp:lastModifiedBy>
  <cp:revision>48</cp:revision>
  <cp:lastPrinted>2013-11-19T20:12:48Z</cp:lastPrinted>
  <dcterms:created xsi:type="dcterms:W3CDTF">2013-11-18T17:54:16Z</dcterms:created>
  <dcterms:modified xsi:type="dcterms:W3CDTF">2013-11-19T20:35:28Z</dcterms:modified>
</cp:coreProperties>
</file>