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7"/>
  </p:handoutMasterIdLst>
  <p:sldIdLst>
    <p:sldId id="256" r:id="rId2"/>
    <p:sldId id="257" r:id="rId3"/>
    <p:sldId id="258" r:id="rId4"/>
    <p:sldId id="265" r:id="rId5"/>
    <p:sldId id="262" r:id="rId6"/>
    <p:sldId id="261" r:id="rId7"/>
    <p:sldId id="267" r:id="rId8"/>
    <p:sldId id="268" r:id="rId9"/>
    <p:sldId id="260" r:id="rId10"/>
    <p:sldId id="269" r:id="rId11"/>
    <p:sldId id="271" r:id="rId12"/>
    <p:sldId id="266" r:id="rId13"/>
    <p:sldId id="272" r:id="rId14"/>
    <p:sldId id="273" r:id="rId15"/>
    <p:sldId id="274" r:id="rId16"/>
  </p:sldIdLst>
  <p:sldSz cx="9144000" cy="6858000" type="screen4x3"/>
  <p:notesSz cx="6797675" cy="987425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BA8B115C-D2D8-44D1-8AB8-BC55E303F0EF}">
          <p14:sldIdLst>
            <p14:sldId id="256"/>
            <p14:sldId id="257"/>
            <p14:sldId id="258"/>
            <p14:sldId id="265"/>
            <p14:sldId id="262"/>
            <p14:sldId id="261"/>
            <p14:sldId id="267"/>
            <p14:sldId id="268"/>
            <p14:sldId id="260"/>
            <p14:sldId id="269"/>
            <p14:sldId id="271"/>
            <p14:sldId id="266"/>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99"/>
    <a:srgbClr val="F0E840"/>
    <a:srgbClr val="ECFA3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7" d="100"/>
          <a:sy n="67" d="100"/>
        </p:scale>
        <p:origin x="14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7AA77-2A3C-4330-A92D-87DE50B6DD3D}"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s-MX"/>
        </a:p>
      </dgm:t>
    </dgm:pt>
    <dgm:pt modelId="{9C176D81-1409-4D79-8D1C-8789150DC83D}">
      <dgm:prSet phldrT="[Texto]" custT="1"/>
      <dgm:spPr/>
      <dgm:t>
        <a:bodyPr vert="vert270"/>
        <a:lstStyle/>
        <a:p>
          <a:r>
            <a:rPr lang="es-PE" sz="2000" b="1" smtClean="0">
              <a:solidFill>
                <a:schemeClr val="bg1"/>
              </a:solidFill>
              <a:latin typeface="Century Gothic" panose="020B0502020202020204" pitchFamily="34" charset="0"/>
              <a:cs typeface="Arial" pitchFamily="34" charset="0"/>
            </a:rPr>
            <a:t>OBJETIVO GENERAL</a:t>
          </a:r>
          <a:endParaRPr lang="es-PE" sz="2000" b="1" dirty="0" smtClean="0">
            <a:solidFill>
              <a:schemeClr val="bg1"/>
            </a:solidFill>
            <a:latin typeface="Century Gothic" panose="020B0502020202020204" pitchFamily="34" charset="0"/>
            <a:cs typeface="Arial" pitchFamily="34" charset="0"/>
          </a:endParaRPr>
        </a:p>
      </dgm:t>
    </dgm:pt>
    <dgm:pt modelId="{398B1476-6254-4E9E-A455-C4E1F9C1E2A1}" type="parTrans" cxnId="{D522C69C-51FC-4872-BF0F-AA76388EDDC9}">
      <dgm:prSet/>
      <dgm:spPr/>
      <dgm:t>
        <a:bodyPr/>
        <a:lstStyle/>
        <a:p>
          <a:endParaRPr lang="es-MX">
            <a:solidFill>
              <a:schemeClr val="bg1"/>
            </a:solidFill>
            <a:latin typeface="Century Gothic" panose="020B0502020202020204" pitchFamily="34" charset="0"/>
          </a:endParaRPr>
        </a:p>
      </dgm:t>
    </dgm:pt>
    <dgm:pt modelId="{5A473AB3-19B2-4680-8775-EA3CB6309EC2}" type="sibTrans" cxnId="{D522C69C-51FC-4872-BF0F-AA76388EDDC9}">
      <dgm:prSet/>
      <dgm:spPr/>
      <dgm:t>
        <a:bodyPr/>
        <a:lstStyle/>
        <a:p>
          <a:endParaRPr lang="es-MX">
            <a:solidFill>
              <a:schemeClr val="bg1"/>
            </a:solidFill>
            <a:latin typeface="Century Gothic" panose="020B0502020202020204" pitchFamily="34" charset="0"/>
          </a:endParaRPr>
        </a:p>
      </dgm:t>
    </dgm:pt>
    <dgm:pt modelId="{54A57A97-6226-4DA9-B430-FDF81155FFE0}">
      <dgm:prSet custT="1"/>
      <dgm:spPr/>
      <dgm:t>
        <a:bodyPr/>
        <a:lstStyle/>
        <a:p>
          <a:pPr algn="just"/>
          <a:r>
            <a:rPr lang="es-PE" sz="1800" dirty="0" smtClean="0">
              <a:solidFill>
                <a:schemeClr val="bg1"/>
              </a:solidFill>
              <a:latin typeface="Century Gothic" panose="020B0502020202020204" pitchFamily="34" charset="0"/>
              <a:cs typeface="Arial" pitchFamily="34" charset="0"/>
            </a:rPr>
            <a:t>Brindar seguridad tecnológica en las comunicaciones en 33 centros penitenciarios en Perú.</a:t>
          </a:r>
        </a:p>
      </dgm:t>
    </dgm:pt>
    <dgm:pt modelId="{FDFCF8F6-33DA-460B-A28A-7D1271611DFD}" type="parTrans" cxnId="{0A95418F-7B44-413C-A80C-19744C594F39}">
      <dgm:prSet/>
      <dgm:spPr/>
      <dgm:t>
        <a:bodyPr/>
        <a:lstStyle/>
        <a:p>
          <a:endParaRPr lang="es-MX">
            <a:solidFill>
              <a:schemeClr val="bg1"/>
            </a:solidFill>
            <a:latin typeface="Century Gothic" panose="020B0502020202020204" pitchFamily="34" charset="0"/>
          </a:endParaRPr>
        </a:p>
      </dgm:t>
    </dgm:pt>
    <dgm:pt modelId="{0BC82DAF-E741-42E2-B1CB-0AC01A00A77E}" type="sibTrans" cxnId="{0A95418F-7B44-413C-A80C-19744C594F39}">
      <dgm:prSet/>
      <dgm:spPr/>
      <dgm:t>
        <a:bodyPr/>
        <a:lstStyle/>
        <a:p>
          <a:endParaRPr lang="es-MX">
            <a:solidFill>
              <a:schemeClr val="bg1"/>
            </a:solidFill>
            <a:latin typeface="Century Gothic" panose="020B0502020202020204" pitchFamily="34" charset="0"/>
          </a:endParaRPr>
        </a:p>
      </dgm:t>
    </dgm:pt>
    <dgm:pt modelId="{326A74E0-0C7B-4F57-A7C0-19C3891C919F}" type="pres">
      <dgm:prSet presAssocID="{D2C7AA77-2A3C-4330-A92D-87DE50B6DD3D}" presName="vert0" presStyleCnt="0">
        <dgm:presLayoutVars>
          <dgm:dir/>
          <dgm:animOne val="branch"/>
          <dgm:animLvl val="lvl"/>
        </dgm:presLayoutVars>
      </dgm:prSet>
      <dgm:spPr/>
      <dgm:t>
        <a:bodyPr/>
        <a:lstStyle/>
        <a:p>
          <a:endParaRPr lang="es-MX"/>
        </a:p>
      </dgm:t>
    </dgm:pt>
    <dgm:pt modelId="{1C462BA2-F246-4D54-BF6B-A34051702C18}" type="pres">
      <dgm:prSet presAssocID="{9C176D81-1409-4D79-8D1C-8789150DC83D}" presName="thickLine" presStyleLbl="alignNode1" presStyleIdx="0" presStyleCnt="1"/>
      <dgm:spPr/>
      <dgm:t>
        <a:bodyPr/>
        <a:lstStyle/>
        <a:p>
          <a:endParaRPr lang="es-MX"/>
        </a:p>
      </dgm:t>
    </dgm:pt>
    <dgm:pt modelId="{836E8008-4ED3-4F52-B24A-60F3C51F1739}" type="pres">
      <dgm:prSet presAssocID="{9C176D81-1409-4D79-8D1C-8789150DC83D}" presName="horz1" presStyleCnt="0"/>
      <dgm:spPr/>
      <dgm:t>
        <a:bodyPr/>
        <a:lstStyle/>
        <a:p>
          <a:endParaRPr lang="es-MX"/>
        </a:p>
      </dgm:t>
    </dgm:pt>
    <dgm:pt modelId="{2E7FCA1D-E814-4F95-B9EB-FEBE9FC74451}" type="pres">
      <dgm:prSet presAssocID="{9C176D81-1409-4D79-8D1C-8789150DC83D}" presName="tx1" presStyleLbl="revTx" presStyleIdx="0" presStyleCnt="2"/>
      <dgm:spPr/>
      <dgm:t>
        <a:bodyPr/>
        <a:lstStyle/>
        <a:p>
          <a:endParaRPr lang="es-MX"/>
        </a:p>
      </dgm:t>
    </dgm:pt>
    <dgm:pt modelId="{0D9578C2-E461-4D87-93AD-1DB5A7EA9187}" type="pres">
      <dgm:prSet presAssocID="{9C176D81-1409-4D79-8D1C-8789150DC83D}" presName="vert1" presStyleCnt="0"/>
      <dgm:spPr/>
      <dgm:t>
        <a:bodyPr/>
        <a:lstStyle/>
        <a:p>
          <a:endParaRPr lang="es-MX"/>
        </a:p>
      </dgm:t>
    </dgm:pt>
    <dgm:pt modelId="{0E390215-F5B1-4561-8F7D-A8A45750FF28}" type="pres">
      <dgm:prSet presAssocID="{54A57A97-6226-4DA9-B430-FDF81155FFE0}" presName="vertSpace2a" presStyleCnt="0"/>
      <dgm:spPr/>
      <dgm:t>
        <a:bodyPr/>
        <a:lstStyle/>
        <a:p>
          <a:endParaRPr lang="es-MX"/>
        </a:p>
      </dgm:t>
    </dgm:pt>
    <dgm:pt modelId="{1940D1E1-8D3B-46E4-BFB6-FD42E0D1306F}" type="pres">
      <dgm:prSet presAssocID="{54A57A97-6226-4DA9-B430-FDF81155FFE0}" presName="horz2" presStyleCnt="0"/>
      <dgm:spPr/>
      <dgm:t>
        <a:bodyPr/>
        <a:lstStyle/>
        <a:p>
          <a:endParaRPr lang="es-MX"/>
        </a:p>
      </dgm:t>
    </dgm:pt>
    <dgm:pt modelId="{9B8491EE-5F0D-4DA8-9007-2FC16ECF6E3D}" type="pres">
      <dgm:prSet presAssocID="{54A57A97-6226-4DA9-B430-FDF81155FFE0}" presName="horzSpace2" presStyleCnt="0"/>
      <dgm:spPr/>
      <dgm:t>
        <a:bodyPr/>
        <a:lstStyle/>
        <a:p>
          <a:endParaRPr lang="es-MX"/>
        </a:p>
      </dgm:t>
    </dgm:pt>
    <dgm:pt modelId="{38574C82-A589-42D3-9410-FECD9B07634E}" type="pres">
      <dgm:prSet presAssocID="{54A57A97-6226-4DA9-B430-FDF81155FFE0}" presName="tx2" presStyleLbl="revTx" presStyleIdx="1" presStyleCnt="2"/>
      <dgm:spPr/>
      <dgm:t>
        <a:bodyPr/>
        <a:lstStyle/>
        <a:p>
          <a:endParaRPr lang="es-MX"/>
        </a:p>
      </dgm:t>
    </dgm:pt>
    <dgm:pt modelId="{E2AE95A9-59A6-4C06-A415-52EDA9941B4E}" type="pres">
      <dgm:prSet presAssocID="{54A57A97-6226-4DA9-B430-FDF81155FFE0}" presName="vert2" presStyleCnt="0"/>
      <dgm:spPr/>
      <dgm:t>
        <a:bodyPr/>
        <a:lstStyle/>
        <a:p>
          <a:endParaRPr lang="es-MX"/>
        </a:p>
      </dgm:t>
    </dgm:pt>
    <dgm:pt modelId="{8835D8F3-FEA0-4435-8655-626A387D3C3C}" type="pres">
      <dgm:prSet presAssocID="{54A57A97-6226-4DA9-B430-FDF81155FFE0}" presName="thinLine2b" presStyleLbl="callout" presStyleIdx="0" presStyleCnt="1" custLinFactY="100000" custLinFactNeighborY="138857"/>
      <dgm:spPr/>
      <dgm:t>
        <a:bodyPr/>
        <a:lstStyle/>
        <a:p>
          <a:endParaRPr lang="es-MX"/>
        </a:p>
      </dgm:t>
    </dgm:pt>
    <dgm:pt modelId="{8B811F6C-E7E4-4B3A-B309-D9FD875E97B7}" type="pres">
      <dgm:prSet presAssocID="{54A57A97-6226-4DA9-B430-FDF81155FFE0}" presName="vertSpace2b" presStyleCnt="0"/>
      <dgm:spPr/>
      <dgm:t>
        <a:bodyPr/>
        <a:lstStyle/>
        <a:p>
          <a:endParaRPr lang="es-MX"/>
        </a:p>
      </dgm:t>
    </dgm:pt>
  </dgm:ptLst>
  <dgm:cxnLst>
    <dgm:cxn modelId="{0A95418F-7B44-413C-A80C-19744C594F39}" srcId="{9C176D81-1409-4D79-8D1C-8789150DC83D}" destId="{54A57A97-6226-4DA9-B430-FDF81155FFE0}" srcOrd="0" destOrd="0" parTransId="{FDFCF8F6-33DA-460B-A28A-7D1271611DFD}" sibTransId="{0BC82DAF-E741-42E2-B1CB-0AC01A00A77E}"/>
    <dgm:cxn modelId="{D522C69C-51FC-4872-BF0F-AA76388EDDC9}" srcId="{D2C7AA77-2A3C-4330-A92D-87DE50B6DD3D}" destId="{9C176D81-1409-4D79-8D1C-8789150DC83D}" srcOrd="0" destOrd="0" parTransId="{398B1476-6254-4E9E-A455-C4E1F9C1E2A1}" sibTransId="{5A473AB3-19B2-4680-8775-EA3CB6309EC2}"/>
    <dgm:cxn modelId="{C26B251E-17B2-4D34-BD39-9BE402143E98}" type="presOf" srcId="{D2C7AA77-2A3C-4330-A92D-87DE50B6DD3D}" destId="{326A74E0-0C7B-4F57-A7C0-19C3891C919F}" srcOrd="0" destOrd="0" presId="urn:microsoft.com/office/officeart/2008/layout/LinedList"/>
    <dgm:cxn modelId="{35C42CAB-6755-479D-832D-27EF5B3DF43C}" type="presOf" srcId="{54A57A97-6226-4DA9-B430-FDF81155FFE0}" destId="{38574C82-A589-42D3-9410-FECD9B07634E}" srcOrd="0" destOrd="0" presId="urn:microsoft.com/office/officeart/2008/layout/LinedList"/>
    <dgm:cxn modelId="{3EBF5DD9-6DBA-43C4-90DC-07ECB2DB92E1}" type="presOf" srcId="{9C176D81-1409-4D79-8D1C-8789150DC83D}" destId="{2E7FCA1D-E814-4F95-B9EB-FEBE9FC74451}" srcOrd="0" destOrd="0" presId="urn:microsoft.com/office/officeart/2008/layout/LinedList"/>
    <dgm:cxn modelId="{471DAD9B-2DBD-44C4-A6E0-256D21D41256}" type="presParOf" srcId="{326A74E0-0C7B-4F57-A7C0-19C3891C919F}" destId="{1C462BA2-F246-4D54-BF6B-A34051702C18}" srcOrd="0" destOrd="0" presId="urn:microsoft.com/office/officeart/2008/layout/LinedList"/>
    <dgm:cxn modelId="{7245E7D4-10D2-4BFF-9E64-AA9367B53356}" type="presParOf" srcId="{326A74E0-0C7B-4F57-A7C0-19C3891C919F}" destId="{836E8008-4ED3-4F52-B24A-60F3C51F1739}" srcOrd="1" destOrd="0" presId="urn:microsoft.com/office/officeart/2008/layout/LinedList"/>
    <dgm:cxn modelId="{24FE7D05-F555-454E-A170-41E099F6750D}" type="presParOf" srcId="{836E8008-4ED3-4F52-B24A-60F3C51F1739}" destId="{2E7FCA1D-E814-4F95-B9EB-FEBE9FC74451}" srcOrd="0" destOrd="0" presId="urn:microsoft.com/office/officeart/2008/layout/LinedList"/>
    <dgm:cxn modelId="{9B236125-EEE5-41D9-A247-A91E8631B526}" type="presParOf" srcId="{836E8008-4ED3-4F52-B24A-60F3C51F1739}" destId="{0D9578C2-E461-4D87-93AD-1DB5A7EA9187}" srcOrd="1" destOrd="0" presId="urn:microsoft.com/office/officeart/2008/layout/LinedList"/>
    <dgm:cxn modelId="{52DD97DE-74A4-450D-B459-80DF279FD940}" type="presParOf" srcId="{0D9578C2-E461-4D87-93AD-1DB5A7EA9187}" destId="{0E390215-F5B1-4561-8F7D-A8A45750FF28}" srcOrd="0" destOrd="0" presId="urn:microsoft.com/office/officeart/2008/layout/LinedList"/>
    <dgm:cxn modelId="{D4626381-DAA5-4BEF-B78F-C402BC90E8CF}" type="presParOf" srcId="{0D9578C2-E461-4D87-93AD-1DB5A7EA9187}" destId="{1940D1E1-8D3B-46E4-BFB6-FD42E0D1306F}" srcOrd="1" destOrd="0" presId="urn:microsoft.com/office/officeart/2008/layout/LinedList"/>
    <dgm:cxn modelId="{CBAAE527-2A22-4D7C-9902-5E647DDBC292}" type="presParOf" srcId="{1940D1E1-8D3B-46E4-BFB6-FD42E0D1306F}" destId="{9B8491EE-5F0D-4DA8-9007-2FC16ECF6E3D}" srcOrd="0" destOrd="0" presId="urn:microsoft.com/office/officeart/2008/layout/LinedList"/>
    <dgm:cxn modelId="{74C553A2-6DC8-433B-BA65-4688F6304345}" type="presParOf" srcId="{1940D1E1-8D3B-46E4-BFB6-FD42E0D1306F}" destId="{38574C82-A589-42D3-9410-FECD9B07634E}" srcOrd="1" destOrd="0" presId="urn:microsoft.com/office/officeart/2008/layout/LinedList"/>
    <dgm:cxn modelId="{9779900F-BD19-4115-89FD-5ABA0C1E2650}" type="presParOf" srcId="{1940D1E1-8D3B-46E4-BFB6-FD42E0D1306F}" destId="{E2AE95A9-59A6-4C06-A415-52EDA9941B4E}" srcOrd="2" destOrd="0" presId="urn:microsoft.com/office/officeart/2008/layout/LinedList"/>
    <dgm:cxn modelId="{DC140ECE-7B09-4CCC-8F62-4AA7EB983F91}" type="presParOf" srcId="{0D9578C2-E461-4D87-93AD-1DB5A7EA9187}" destId="{8835D8F3-FEA0-4435-8655-626A387D3C3C}" srcOrd="2" destOrd="0" presId="urn:microsoft.com/office/officeart/2008/layout/LinedList"/>
    <dgm:cxn modelId="{46146EA9-BC56-4F0E-A3C1-D1E64CBB21C8}" type="presParOf" srcId="{0D9578C2-E461-4D87-93AD-1DB5A7EA9187}" destId="{8B811F6C-E7E4-4B3A-B309-D9FD875E97B7}"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B6CF4-0123-423C-9D38-F9B7D958042F}"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s-MX"/>
        </a:p>
      </dgm:t>
    </dgm:pt>
    <dgm:pt modelId="{FE8076E3-A639-45D7-93A1-8E17CBB90D4F}">
      <dgm:prSet custT="1"/>
      <dgm:spPr/>
      <dgm:t>
        <a:bodyPr vert="vert270"/>
        <a:lstStyle/>
        <a:p>
          <a:r>
            <a:rPr lang="es-PE" sz="1800" b="1" dirty="0" smtClean="0">
              <a:solidFill>
                <a:schemeClr val="bg1"/>
              </a:solidFill>
              <a:latin typeface="Century Gothic" panose="020B0502020202020204" pitchFamily="34" charset="0"/>
              <a:cs typeface="Arial" pitchFamily="34" charset="0"/>
            </a:rPr>
            <a:t>OBJETIVOS ESPECÍFICOS</a:t>
          </a:r>
          <a:endParaRPr lang="es-MX" sz="1800" dirty="0">
            <a:solidFill>
              <a:schemeClr val="bg1"/>
            </a:solidFill>
          </a:endParaRPr>
        </a:p>
      </dgm:t>
    </dgm:pt>
    <dgm:pt modelId="{1E0D6BA4-D921-4B4D-9066-D2ECF66021F1}" type="parTrans" cxnId="{1B1794B6-F259-42EE-9494-8EF9E0737AB2}">
      <dgm:prSet/>
      <dgm:spPr/>
      <dgm:t>
        <a:bodyPr/>
        <a:lstStyle/>
        <a:p>
          <a:endParaRPr lang="es-MX"/>
        </a:p>
      </dgm:t>
    </dgm:pt>
    <dgm:pt modelId="{A778DEA7-CF64-4966-835D-23E8F8CA38B1}" type="sibTrans" cxnId="{1B1794B6-F259-42EE-9494-8EF9E0737AB2}">
      <dgm:prSet/>
      <dgm:spPr/>
      <dgm:t>
        <a:bodyPr/>
        <a:lstStyle/>
        <a:p>
          <a:endParaRPr lang="es-MX"/>
        </a:p>
      </dgm:t>
    </dgm:pt>
    <dgm:pt modelId="{701BE4E9-E2EB-4963-BA17-FCB209996062}">
      <dgm:prSet custT="1"/>
      <dgm:spPr/>
      <dgm:t>
        <a:bodyPr/>
        <a:lstStyle/>
        <a:p>
          <a:pPr algn="just"/>
          <a:r>
            <a:rPr lang="es-PE" sz="1500" dirty="0" smtClean="0">
              <a:solidFill>
                <a:schemeClr val="bg1"/>
              </a:solidFill>
              <a:latin typeface="Century Gothic" panose="020B0502020202020204" pitchFamily="34" charset="0"/>
              <a:cs typeface="Arial" pitchFamily="34" charset="0"/>
            </a:rPr>
            <a:t>Evitar que los centros penitenciarios sean punto de origen de llamadas extorsionadoras a ciudadanos, autoridades nacionales u extranjeras que residen en el país.</a:t>
          </a:r>
        </a:p>
        <a:p>
          <a:pPr algn="just"/>
          <a:endParaRPr lang="es-PE" sz="500" dirty="0" smtClean="0">
            <a:solidFill>
              <a:schemeClr val="bg1"/>
            </a:solidFill>
            <a:latin typeface="Century Gothic" panose="020B0502020202020204" pitchFamily="34" charset="0"/>
            <a:cs typeface="Arial" pitchFamily="34" charset="0"/>
          </a:endParaRPr>
        </a:p>
        <a:p>
          <a:pPr algn="just"/>
          <a:r>
            <a:rPr lang="es-PE" sz="1500" dirty="0" smtClean="0">
              <a:solidFill>
                <a:schemeClr val="bg1"/>
              </a:solidFill>
              <a:latin typeface="Century Gothic" panose="020B0502020202020204" pitchFamily="34" charset="0"/>
              <a:cs typeface="Arial" pitchFamily="34" charset="0"/>
            </a:rPr>
            <a:t>Preservar y garantizar el derecho de los internos a comunicarse.</a:t>
          </a:r>
        </a:p>
      </dgm:t>
    </dgm:pt>
    <dgm:pt modelId="{FABFF271-10F6-42DD-9362-91B4DCC7B8D9}" type="parTrans" cxnId="{D66BFDA3-E38C-4685-8217-D87B3B11E055}">
      <dgm:prSet/>
      <dgm:spPr/>
      <dgm:t>
        <a:bodyPr/>
        <a:lstStyle/>
        <a:p>
          <a:endParaRPr lang="es-MX"/>
        </a:p>
      </dgm:t>
    </dgm:pt>
    <dgm:pt modelId="{8E0C8CD7-F9C5-4F9A-8B68-5869A059666C}" type="sibTrans" cxnId="{D66BFDA3-E38C-4685-8217-D87B3B11E055}">
      <dgm:prSet/>
      <dgm:spPr/>
      <dgm:t>
        <a:bodyPr/>
        <a:lstStyle/>
        <a:p>
          <a:endParaRPr lang="es-MX"/>
        </a:p>
      </dgm:t>
    </dgm:pt>
    <dgm:pt modelId="{A6669A9C-A880-44DE-94B1-B4F6EC9B74FF}" type="pres">
      <dgm:prSet presAssocID="{5CFB6CF4-0123-423C-9D38-F9B7D958042F}" presName="vert0" presStyleCnt="0">
        <dgm:presLayoutVars>
          <dgm:dir/>
          <dgm:animOne val="branch"/>
          <dgm:animLvl val="lvl"/>
        </dgm:presLayoutVars>
      </dgm:prSet>
      <dgm:spPr/>
      <dgm:t>
        <a:bodyPr/>
        <a:lstStyle/>
        <a:p>
          <a:endParaRPr lang="es-MX"/>
        </a:p>
      </dgm:t>
    </dgm:pt>
    <dgm:pt modelId="{94539129-3A14-4121-8804-7B5B8B2C66BD}" type="pres">
      <dgm:prSet presAssocID="{FE8076E3-A639-45D7-93A1-8E17CBB90D4F}" presName="thickLine" presStyleLbl="alignNode1" presStyleIdx="0" presStyleCnt="1" custLinFactNeighborY="-621"/>
      <dgm:spPr/>
    </dgm:pt>
    <dgm:pt modelId="{9AC0922B-7EB9-42E8-A258-E168A24C3846}" type="pres">
      <dgm:prSet presAssocID="{FE8076E3-A639-45D7-93A1-8E17CBB90D4F}" presName="horz1" presStyleCnt="0"/>
      <dgm:spPr/>
    </dgm:pt>
    <dgm:pt modelId="{457DD765-9A90-4737-9AD5-F8704442B7BC}" type="pres">
      <dgm:prSet presAssocID="{FE8076E3-A639-45D7-93A1-8E17CBB90D4F}" presName="tx1" presStyleLbl="revTx" presStyleIdx="0" presStyleCnt="2"/>
      <dgm:spPr/>
      <dgm:t>
        <a:bodyPr/>
        <a:lstStyle/>
        <a:p>
          <a:endParaRPr lang="es-MX"/>
        </a:p>
      </dgm:t>
    </dgm:pt>
    <dgm:pt modelId="{6FC3F396-1B06-4934-9BF3-DF800B047B03}" type="pres">
      <dgm:prSet presAssocID="{FE8076E3-A639-45D7-93A1-8E17CBB90D4F}" presName="vert1" presStyleCnt="0"/>
      <dgm:spPr/>
    </dgm:pt>
    <dgm:pt modelId="{72F0209D-36E9-4E5D-AFCB-1855673A5CBA}" type="pres">
      <dgm:prSet presAssocID="{701BE4E9-E2EB-4963-BA17-FCB209996062}" presName="vertSpace2a" presStyleCnt="0"/>
      <dgm:spPr/>
    </dgm:pt>
    <dgm:pt modelId="{381CA8D3-6B55-479D-9E23-B704DD830F9D}" type="pres">
      <dgm:prSet presAssocID="{701BE4E9-E2EB-4963-BA17-FCB209996062}" presName="horz2" presStyleCnt="0"/>
      <dgm:spPr/>
    </dgm:pt>
    <dgm:pt modelId="{7BB91B45-5764-4EA0-8566-ACECCC6F84F3}" type="pres">
      <dgm:prSet presAssocID="{701BE4E9-E2EB-4963-BA17-FCB209996062}" presName="horzSpace2" presStyleCnt="0"/>
      <dgm:spPr/>
    </dgm:pt>
    <dgm:pt modelId="{E20E837E-3F01-460D-92A1-D7A8411E71C0}" type="pres">
      <dgm:prSet presAssocID="{701BE4E9-E2EB-4963-BA17-FCB209996062}" presName="tx2" presStyleLbl="revTx" presStyleIdx="1" presStyleCnt="2"/>
      <dgm:spPr/>
      <dgm:t>
        <a:bodyPr/>
        <a:lstStyle/>
        <a:p>
          <a:endParaRPr lang="es-MX"/>
        </a:p>
      </dgm:t>
    </dgm:pt>
    <dgm:pt modelId="{57770A66-E9DF-4018-AE10-7D3B67BA6328}" type="pres">
      <dgm:prSet presAssocID="{701BE4E9-E2EB-4963-BA17-FCB209996062}" presName="vert2" presStyleCnt="0"/>
      <dgm:spPr/>
    </dgm:pt>
    <dgm:pt modelId="{A6F35C98-7D82-4162-AECF-029B4A56B42E}" type="pres">
      <dgm:prSet presAssocID="{701BE4E9-E2EB-4963-BA17-FCB209996062}" presName="thinLine2b" presStyleLbl="callout" presStyleIdx="0" presStyleCnt="1"/>
      <dgm:spPr/>
    </dgm:pt>
    <dgm:pt modelId="{A0672DE7-9A31-44FF-8473-90995F8711FF}" type="pres">
      <dgm:prSet presAssocID="{701BE4E9-E2EB-4963-BA17-FCB209996062}" presName="vertSpace2b" presStyleCnt="0"/>
      <dgm:spPr/>
    </dgm:pt>
  </dgm:ptLst>
  <dgm:cxnLst>
    <dgm:cxn modelId="{82F8F747-CD02-4C47-B6E1-040F6991A5DE}" type="presOf" srcId="{701BE4E9-E2EB-4963-BA17-FCB209996062}" destId="{E20E837E-3F01-460D-92A1-D7A8411E71C0}" srcOrd="0" destOrd="0" presId="urn:microsoft.com/office/officeart/2008/layout/LinedList"/>
    <dgm:cxn modelId="{D66BFDA3-E38C-4685-8217-D87B3B11E055}" srcId="{FE8076E3-A639-45D7-93A1-8E17CBB90D4F}" destId="{701BE4E9-E2EB-4963-BA17-FCB209996062}" srcOrd="0" destOrd="0" parTransId="{FABFF271-10F6-42DD-9362-91B4DCC7B8D9}" sibTransId="{8E0C8CD7-F9C5-4F9A-8B68-5869A059666C}"/>
    <dgm:cxn modelId="{1B1794B6-F259-42EE-9494-8EF9E0737AB2}" srcId="{5CFB6CF4-0123-423C-9D38-F9B7D958042F}" destId="{FE8076E3-A639-45D7-93A1-8E17CBB90D4F}" srcOrd="0" destOrd="0" parTransId="{1E0D6BA4-D921-4B4D-9066-D2ECF66021F1}" sibTransId="{A778DEA7-CF64-4966-835D-23E8F8CA38B1}"/>
    <dgm:cxn modelId="{3B1F7AC2-D3B4-4A00-8D73-949686101109}" type="presOf" srcId="{5CFB6CF4-0123-423C-9D38-F9B7D958042F}" destId="{A6669A9C-A880-44DE-94B1-B4F6EC9B74FF}" srcOrd="0" destOrd="0" presId="urn:microsoft.com/office/officeart/2008/layout/LinedList"/>
    <dgm:cxn modelId="{33B41498-A0A8-4536-92D4-114280E22438}" type="presOf" srcId="{FE8076E3-A639-45D7-93A1-8E17CBB90D4F}" destId="{457DD765-9A90-4737-9AD5-F8704442B7BC}" srcOrd="0" destOrd="0" presId="urn:microsoft.com/office/officeart/2008/layout/LinedList"/>
    <dgm:cxn modelId="{8ADEF51A-920F-4774-9A42-5CD18E87CDE3}" type="presParOf" srcId="{A6669A9C-A880-44DE-94B1-B4F6EC9B74FF}" destId="{94539129-3A14-4121-8804-7B5B8B2C66BD}" srcOrd="0" destOrd="0" presId="urn:microsoft.com/office/officeart/2008/layout/LinedList"/>
    <dgm:cxn modelId="{D1B02155-8334-4287-A217-1ADEA429CB35}" type="presParOf" srcId="{A6669A9C-A880-44DE-94B1-B4F6EC9B74FF}" destId="{9AC0922B-7EB9-42E8-A258-E168A24C3846}" srcOrd="1" destOrd="0" presId="urn:microsoft.com/office/officeart/2008/layout/LinedList"/>
    <dgm:cxn modelId="{BB1E1538-FC56-433A-9958-3FE48CC1C797}" type="presParOf" srcId="{9AC0922B-7EB9-42E8-A258-E168A24C3846}" destId="{457DD765-9A90-4737-9AD5-F8704442B7BC}" srcOrd="0" destOrd="0" presId="urn:microsoft.com/office/officeart/2008/layout/LinedList"/>
    <dgm:cxn modelId="{58FEFF5C-75D6-4BFE-B8F1-A80A9D67231D}" type="presParOf" srcId="{9AC0922B-7EB9-42E8-A258-E168A24C3846}" destId="{6FC3F396-1B06-4934-9BF3-DF800B047B03}" srcOrd="1" destOrd="0" presId="urn:microsoft.com/office/officeart/2008/layout/LinedList"/>
    <dgm:cxn modelId="{7314C5AF-EC70-405D-A041-9FC5CB7B0069}" type="presParOf" srcId="{6FC3F396-1B06-4934-9BF3-DF800B047B03}" destId="{72F0209D-36E9-4E5D-AFCB-1855673A5CBA}" srcOrd="0" destOrd="0" presId="urn:microsoft.com/office/officeart/2008/layout/LinedList"/>
    <dgm:cxn modelId="{1B72A9DF-7EE0-4FFE-BCCA-D24A709F20C8}" type="presParOf" srcId="{6FC3F396-1B06-4934-9BF3-DF800B047B03}" destId="{381CA8D3-6B55-479D-9E23-B704DD830F9D}" srcOrd="1" destOrd="0" presId="urn:microsoft.com/office/officeart/2008/layout/LinedList"/>
    <dgm:cxn modelId="{CF4CF979-06C0-4F64-9577-248773BCB6CA}" type="presParOf" srcId="{381CA8D3-6B55-479D-9E23-B704DD830F9D}" destId="{7BB91B45-5764-4EA0-8566-ACECCC6F84F3}" srcOrd="0" destOrd="0" presId="urn:microsoft.com/office/officeart/2008/layout/LinedList"/>
    <dgm:cxn modelId="{B00F4179-78A4-439C-9FDD-ABC4C6A4BDEE}" type="presParOf" srcId="{381CA8D3-6B55-479D-9E23-B704DD830F9D}" destId="{E20E837E-3F01-460D-92A1-D7A8411E71C0}" srcOrd="1" destOrd="0" presId="urn:microsoft.com/office/officeart/2008/layout/LinedList"/>
    <dgm:cxn modelId="{57DAF4A4-BBCB-4F55-8221-3021153EA51F}" type="presParOf" srcId="{381CA8D3-6B55-479D-9E23-B704DD830F9D}" destId="{57770A66-E9DF-4018-AE10-7D3B67BA6328}" srcOrd="2" destOrd="0" presId="urn:microsoft.com/office/officeart/2008/layout/LinedList"/>
    <dgm:cxn modelId="{DE599FD1-53D1-45D7-9700-94C26E98AC7D}" type="presParOf" srcId="{6FC3F396-1B06-4934-9BF3-DF800B047B03}" destId="{A6F35C98-7D82-4162-AECF-029B4A56B42E}" srcOrd="2" destOrd="0" presId="urn:microsoft.com/office/officeart/2008/layout/LinedList"/>
    <dgm:cxn modelId="{B283C12A-E802-4C6D-8EF2-FAD56C2135EC}" type="presParOf" srcId="{6FC3F396-1B06-4934-9BF3-DF800B047B03}" destId="{A0672DE7-9A31-44FF-8473-90995F8711FF}"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2C6A83-9FC4-4CF4-994B-0137090AEB6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PE"/>
        </a:p>
      </dgm:t>
    </dgm:pt>
    <dgm:pt modelId="{08569F41-D64C-4391-A7FC-DAD065BD3692}">
      <dgm:prSet phldrT="[Texto]" custT="1"/>
      <dgm:spPr/>
      <dgm:t>
        <a:bodyPr/>
        <a:lstStyle/>
        <a:p>
          <a:r>
            <a:rPr lang="es-PE" sz="1600" b="1" dirty="0" smtClean="0">
              <a:latin typeface="Century Gothic" panose="020B0502020202020204" pitchFamily="34" charset="0"/>
            </a:rPr>
            <a:t>Bloquear o inhibir señales radioeléctricas de:</a:t>
          </a:r>
        </a:p>
      </dgm:t>
    </dgm:pt>
    <dgm:pt modelId="{C658A1BC-B26C-474D-BC45-92A89928F24B}" type="parTrans" cxnId="{D5A318A9-BD86-42E4-B368-D8996DDC524C}">
      <dgm:prSet/>
      <dgm:spPr/>
      <dgm:t>
        <a:bodyPr/>
        <a:lstStyle/>
        <a:p>
          <a:pPr algn="just"/>
          <a:endParaRPr lang="es-PE" sz="1600" b="0">
            <a:latin typeface="Century Gothic" panose="020B0502020202020204" pitchFamily="34" charset="0"/>
          </a:endParaRPr>
        </a:p>
      </dgm:t>
    </dgm:pt>
    <dgm:pt modelId="{264A0545-CBEC-4678-A62C-D1EE71692D7F}" type="sibTrans" cxnId="{D5A318A9-BD86-42E4-B368-D8996DDC524C}">
      <dgm:prSet/>
      <dgm:spPr/>
      <dgm:t>
        <a:bodyPr/>
        <a:lstStyle/>
        <a:p>
          <a:pPr algn="just"/>
          <a:endParaRPr lang="es-PE" sz="1600" b="0">
            <a:latin typeface="Century Gothic" panose="020B0502020202020204" pitchFamily="34" charset="0"/>
          </a:endParaRPr>
        </a:p>
      </dgm:t>
    </dgm:pt>
    <dgm:pt modelId="{0C0B3815-2705-438D-9777-230E8C15C2BC}">
      <dgm:prSet phldrT="[Texto]" custT="1"/>
      <dgm:spPr/>
      <dgm:t>
        <a:bodyPr/>
        <a:lstStyle/>
        <a:p>
          <a:pPr algn="just"/>
          <a:r>
            <a:rPr lang="es-PE" sz="1600" b="0" dirty="0" smtClean="0">
              <a:latin typeface="Century Gothic" panose="020B0502020202020204" pitchFamily="34" charset="0"/>
            </a:rPr>
            <a:t>(i) de Telefonía Móvil Celular, PCS y de Canales Múltiples de Selección Automática (</a:t>
          </a:r>
          <a:r>
            <a:rPr lang="es-PE" sz="1600" b="0" dirty="0" err="1" smtClean="0">
              <a:latin typeface="Century Gothic" panose="020B0502020202020204" pitchFamily="34" charset="0"/>
            </a:rPr>
            <a:t>Troncalizado</a:t>
          </a:r>
          <a:r>
            <a:rPr lang="es-PE" sz="1600" b="0" dirty="0" smtClean="0">
              <a:latin typeface="Century Gothic" panose="020B0502020202020204" pitchFamily="34" charset="0"/>
            </a:rPr>
            <a:t>)</a:t>
          </a:r>
        </a:p>
      </dgm:t>
    </dgm:pt>
    <dgm:pt modelId="{0471F57B-B740-4E30-819C-3EF85EF9A36F}" type="parTrans" cxnId="{FA20A52D-AFF1-4943-B2E8-46ABC7520032}">
      <dgm:prSet/>
      <dgm:spPr/>
      <dgm:t>
        <a:bodyPr/>
        <a:lstStyle/>
        <a:p>
          <a:endParaRPr lang="es-PE" sz="1600" b="0">
            <a:latin typeface="Century Gothic" panose="020B0502020202020204" pitchFamily="34" charset="0"/>
          </a:endParaRPr>
        </a:p>
      </dgm:t>
    </dgm:pt>
    <dgm:pt modelId="{91C35D67-3CC7-4286-B022-03F8FEC0AAB8}" type="sibTrans" cxnId="{FA20A52D-AFF1-4943-B2E8-46ABC7520032}">
      <dgm:prSet/>
      <dgm:spPr/>
      <dgm:t>
        <a:bodyPr/>
        <a:lstStyle/>
        <a:p>
          <a:endParaRPr lang="es-PE" sz="1600" b="0">
            <a:latin typeface="Century Gothic" panose="020B0502020202020204" pitchFamily="34" charset="0"/>
          </a:endParaRPr>
        </a:p>
      </dgm:t>
    </dgm:pt>
    <dgm:pt modelId="{2D95DAE4-10CE-47F5-97F6-7E1C557071A0}">
      <dgm:prSet phldrT="[Texto]" custT="1"/>
      <dgm:spPr/>
      <dgm:t>
        <a:bodyPr/>
        <a:lstStyle/>
        <a:p>
          <a:pPr algn="just"/>
          <a:r>
            <a:rPr lang="es-PE" sz="1600" b="0" dirty="0" smtClean="0">
              <a:latin typeface="Century Gothic" panose="020B0502020202020204" pitchFamily="34" charset="0"/>
            </a:rPr>
            <a:t>(ii) de redes inalámbricas </a:t>
          </a:r>
          <a:r>
            <a:rPr lang="es-PE" sz="1600" b="0" dirty="0" err="1" smtClean="0">
              <a:latin typeface="Century Gothic" panose="020B0502020202020204" pitchFamily="34" charset="0"/>
            </a:rPr>
            <a:t>Wi</a:t>
          </a:r>
          <a:r>
            <a:rPr lang="es-PE" sz="1600" b="0" dirty="0" smtClean="0">
              <a:latin typeface="Century Gothic" panose="020B0502020202020204" pitchFamily="34" charset="0"/>
            </a:rPr>
            <a:t>-Fi</a:t>
          </a:r>
        </a:p>
      </dgm:t>
    </dgm:pt>
    <dgm:pt modelId="{FCFF3CB1-EC19-47D1-A928-4565FCF54984}" type="parTrans" cxnId="{0B752F1A-1D12-4F10-AFD2-6BF666A3315C}">
      <dgm:prSet/>
      <dgm:spPr/>
      <dgm:t>
        <a:bodyPr/>
        <a:lstStyle/>
        <a:p>
          <a:endParaRPr lang="es-PE" sz="1600" b="0">
            <a:latin typeface="Century Gothic" panose="020B0502020202020204" pitchFamily="34" charset="0"/>
          </a:endParaRPr>
        </a:p>
      </dgm:t>
    </dgm:pt>
    <dgm:pt modelId="{50D32F61-F305-45C6-A63B-1253B95470E2}" type="sibTrans" cxnId="{0B752F1A-1D12-4F10-AFD2-6BF666A3315C}">
      <dgm:prSet/>
      <dgm:spPr/>
      <dgm:t>
        <a:bodyPr/>
        <a:lstStyle/>
        <a:p>
          <a:endParaRPr lang="es-PE" sz="1600" b="0">
            <a:latin typeface="Century Gothic" panose="020B0502020202020204" pitchFamily="34" charset="0"/>
          </a:endParaRPr>
        </a:p>
      </dgm:t>
    </dgm:pt>
    <dgm:pt modelId="{C2D154CA-E42C-48F1-B03D-3D5E7D44C019}">
      <dgm:prSet phldrT="[Texto]" custT="1"/>
      <dgm:spPr/>
      <dgm:t>
        <a:bodyPr/>
        <a:lstStyle/>
        <a:p>
          <a:pPr algn="just"/>
          <a:r>
            <a:rPr lang="es-PE" sz="1600" b="0" dirty="0" smtClean="0">
              <a:latin typeface="Century Gothic" panose="020B0502020202020204" pitchFamily="34" charset="0"/>
            </a:rPr>
            <a:t>(i) otros servicios públicos de telecomunicaciones que utilicen el espectro radioeléctrico para su operación conforme con el TUO de la Ley de Telecomunicaciones</a:t>
          </a:r>
        </a:p>
      </dgm:t>
    </dgm:pt>
    <dgm:pt modelId="{F14F1491-4404-46FC-9522-6B880B3FC4B8}" type="parTrans" cxnId="{320CA6F1-1BB8-4336-A29B-65388D5146CD}">
      <dgm:prSet/>
      <dgm:spPr/>
      <dgm:t>
        <a:bodyPr/>
        <a:lstStyle/>
        <a:p>
          <a:endParaRPr lang="es-PE" sz="1600" b="0">
            <a:latin typeface="Century Gothic" panose="020B0502020202020204" pitchFamily="34" charset="0"/>
          </a:endParaRPr>
        </a:p>
      </dgm:t>
    </dgm:pt>
    <dgm:pt modelId="{B7DF8180-B102-4E0A-91AA-C540CC9260CD}" type="sibTrans" cxnId="{320CA6F1-1BB8-4336-A29B-65388D5146CD}">
      <dgm:prSet/>
      <dgm:spPr/>
      <dgm:t>
        <a:bodyPr/>
        <a:lstStyle/>
        <a:p>
          <a:endParaRPr lang="es-PE" sz="1600" b="0">
            <a:latin typeface="Century Gothic" panose="020B0502020202020204" pitchFamily="34" charset="0"/>
          </a:endParaRPr>
        </a:p>
      </dgm:t>
    </dgm:pt>
    <dgm:pt modelId="{F0D01EDD-7BBE-4B9C-914F-78DBE376AA11}">
      <dgm:prSet phldrT="[Texto]" custT="1"/>
      <dgm:spPr/>
      <dgm:t>
        <a:bodyPr/>
        <a:lstStyle/>
        <a:p>
          <a:pPr algn="just"/>
          <a:r>
            <a:rPr lang="es-PE" sz="1600" b="0" dirty="0" smtClean="0">
              <a:latin typeface="Century Gothic" panose="020B0502020202020204" pitchFamily="34" charset="0"/>
            </a:rPr>
            <a:t>(</a:t>
          </a:r>
          <a:r>
            <a:rPr lang="es-PE" sz="1600" b="0" dirty="0" err="1" smtClean="0">
              <a:latin typeface="Century Gothic" panose="020B0502020202020204" pitchFamily="34" charset="0"/>
            </a:rPr>
            <a:t>ii</a:t>
          </a:r>
          <a:r>
            <a:rPr lang="es-PE" sz="1600" b="0" dirty="0" smtClean="0">
              <a:latin typeface="Century Gothic" panose="020B0502020202020204" pitchFamily="34" charset="0"/>
            </a:rPr>
            <a:t>) otras aplicaciones que operen en bandas libres establecidas de acuerdo al Plan Nacional de Atribución de Frecuencias emitido por el MTC (o documento que lo actualice, modifique o sustituya)</a:t>
          </a:r>
        </a:p>
      </dgm:t>
    </dgm:pt>
    <dgm:pt modelId="{BE03F87C-DD0A-4C5D-995F-60AABAA10DBF}" type="parTrans" cxnId="{5BC778D6-810C-45C6-9070-F09405534252}">
      <dgm:prSet/>
      <dgm:spPr/>
      <dgm:t>
        <a:bodyPr/>
        <a:lstStyle/>
        <a:p>
          <a:endParaRPr lang="es-PE" sz="1600" b="0">
            <a:latin typeface="Century Gothic" panose="020B0502020202020204" pitchFamily="34" charset="0"/>
          </a:endParaRPr>
        </a:p>
      </dgm:t>
    </dgm:pt>
    <dgm:pt modelId="{965FB248-6F0C-4965-AFD1-6BFD7F676BF1}" type="sibTrans" cxnId="{5BC778D6-810C-45C6-9070-F09405534252}">
      <dgm:prSet/>
      <dgm:spPr/>
      <dgm:t>
        <a:bodyPr/>
        <a:lstStyle/>
        <a:p>
          <a:endParaRPr lang="es-PE" sz="1600" b="0">
            <a:latin typeface="Century Gothic" panose="020B0502020202020204" pitchFamily="34" charset="0"/>
          </a:endParaRPr>
        </a:p>
      </dgm:t>
    </dgm:pt>
    <dgm:pt modelId="{CFA4AD6E-2B2B-4648-9BF7-49D9086832AC}">
      <dgm:prSet phldrT="[Texto]" custT="1"/>
      <dgm:spPr/>
      <dgm:t>
        <a:bodyPr/>
        <a:lstStyle/>
        <a:p>
          <a:pPr algn="just"/>
          <a:r>
            <a:rPr lang="es-PE" sz="1600" b="1" dirty="0" smtClean="0">
              <a:latin typeface="Century Gothic" panose="020B0502020202020204" pitchFamily="34" charset="0"/>
            </a:rPr>
            <a:t>Siempre que otros servicios o aplicaciones sean calificados por el INPE como medios de comunicación no permitidos dentro de los EP debido a que afectan la seguridad ciudadana, el INPE podrá solicitar el bloqueo o inhibición de:</a:t>
          </a:r>
        </a:p>
      </dgm:t>
    </dgm:pt>
    <dgm:pt modelId="{F4A04E34-BBF3-470A-8A68-B49AA64EEFCE}" type="sibTrans" cxnId="{DF80E9F1-57C0-40F0-B7CC-D8E594FD4AC8}">
      <dgm:prSet/>
      <dgm:spPr/>
      <dgm:t>
        <a:bodyPr/>
        <a:lstStyle/>
        <a:p>
          <a:endParaRPr lang="es-PE" sz="1600" b="0">
            <a:latin typeface="Century Gothic" panose="020B0502020202020204" pitchFamily="34" charset="0"/>
          </a:endParaRPr>
        </a:p>
      </dgm:t>
    </dgm:pt>
    <dgm:pt modelId="{F683E7F1-1E0E-452E-93E6-0FF3A3EE68BC}" type="parTrans" cxnId="{DF80E9F1-57C0-40F0-B7CC-D8E594FD4AC8}">
      <dgm:prSet/>
      <dgm:spPr/>
      <dgm:t>
        <a:bodyPr/>
        <a:lstStyle/>
        <a:p>
          <a:endParaRPr lang="es-PE" sz="1600" b="0">
            <a:latin typeface="Century Gothic" panose="020B0502020202020204" pitchFamily="34" charset="0"/>
          </a:endParaRPr>
        </a:p>
      </dgm:t>
    </dgm:pt>
    <dgm:pt modelId="{4056BEC9-B2A5-4928-AC25-88976FF1AE15}" type="pres">
      <dgm:prSet presAssocID="{902C6A83-9FC4-4CF4-994B-0137090AEB6B}" presName="linear" presStyleCnt="0">
        <dgm:presLayoutVars>
          <dgm:dir/>
          <dgm:animLvl val="lvl"/>
          <dgm:resizeHandles val="exact"/>
        </dgm:presLayoutVars>
      </dgm:prSet>
      <dgm:spPr/>
      <dgm:t>
        <a:bodyPr/>
        <a:lstStyle/>
        <a:p>
          <a:endParaRPr lang="es-MX"/>
        </a:p>
      </dgm:t>
    </dgm:pt>
    <dgm:pt modelId="{0C070AF4-545D-4B3A-9C1F-6B988D64705F}" type="pres">
      <dgm:prSet presAssocID="{08569F41-D64C-4391-A7FC-DAD065BD3692}" presName="parentLin" presStyleCnt="0"/>
      <dgm:spPr/>
    </dgm:pt>
    <dgm:pt modelId="{67B45A89-126C-4270-A1CA-EA217CA70075}" type="pres">
      <dgm:prSet presAssocID="{08569F41-D64C-4391-A7FC-DAD065BD3692}" presName="parentLeftMargin" presStyleLbl="node1" presStyleIdx="0" presStyleCnt="2"/>
      <dgm:spPr/>
      <dgm:t>
        <a:bodyPr/>
        <a:lstStyle/>
        <a:p>
          <a:endParaRPr lang="es-MX"/>
        </a:p>
      </dgm:t>
    </dgm:pt>
    <dgm:pt modelId="{A6D4ADF1-4871-42C2-B787-26455C4A1279}" type="pres">
      <dgm:prSet presAssocID="{08569F41-D64C-4391-A7FC-DAD065BD3692}" presName="parentText" presStyleLbl="node1" presStyleIdx="0" presStyleCnt="2" custScaleX="126993" custScaleY="57235">
        <dgm:presLayoutVars>
          <dgm:chMax val="0"/>
          <dgm:bulletEnabled val="1"/>
        </dgm:presLayoutVars>
      </dgm:prSet>
      <dgm:spPr/>
      <dgm:t>
        <a:bodyPr/>
        <a:lstStyle/>
        <a:p>
          <a:endParaRPr lang="es-MX"/>
        </a:p>
      </dgm:t>
    </dgm:pt>
    <dgm:pt modelId="{B8D233CC-41B1-4167-8355-716763288056}" type="pres">
      <dgm:prSet presAssocID="{08569F41-D64C-4391-A7FC-DAD065BD3692}" presName="negativeSpace" presStyleCnt="0"/>
      <dgm:spPr/>
    </dgm:pt>
    <dgm:pt modelId="{39FAB1B8-63A3-489F-A674-DCE1BCA92C23}" type="pres">
      <dgm:prSet presAssocID="{08569F41-D64C-4391-A7FC-DAD065BD3692}" presName="childText" presStyleLbl="conFgAcc1" presStyleIdx="0" presStyleCnt="2" custLinFactNeighborX="171">
        <dgm:presLayoutVars>
          <dgm:bulletEnabled val="1"/>
        </dgm:presLayoutVars>
      </dgm:prSet>
      <dgm:spPr/>
      <dgm:t>
        <a:bodyPr/>
        <a:lstStyle/>
        <a:p>
          <a:endParaRPr lang="es-MX"/>
        </a:p>
      </dgm:t>
    </dgm:pt>
    <dgm:pt modelId="{CF752064-BEA2-4B04-A998-277EB8C74556}" type="pres">
      <dgm:prSet presAssocID="{264A0545-CBEC-4678-A62C-D1EE71692D7F}" presName="spaceBetweenRectangles" presStyleCnt="0"/>
      <dgm:spPr/>
    </dgm:pt>
    <dgm:pt modelId="{CC8967DC-2480-4309-AA61-987B5CFC2AF9}" type="pres">
      <dgm:prSet presAssocID="{CFA4AD6E-2B2B-4648-9BF7-49D9086832AC}" presName="parentLin" presStyleCnt="0"/>
      <dgm:spPr/>
    </dgm:pt>
    <dgm:pt modelId="{CEA34D41-4524-45E2-89D2-D5C7899BF7BE}" type="pres">
      <dgm:prSet presAssocID="{CFA4AD6E-2B2B-4648-9BF7-49D9086832AC}" presName="parentLeftMargin" presStyleLbl="node1" presStyleIdx="0" presStyleCnt="2"/>
      <dgm:spPr/>
      <dgm:t>
        <a:bodyPr/>
        <a:lstStyle/>
        <a:p>
          <a:endParaRPr lang="es-MX"/>
        </a:p>
      </dgm:t>
    </dgm:pt>
    <dgm:pt modelId="{BA9B42F5-861D-46BF-A5E5-284638F5B45B}" type="pres">
      <dgm:prSet presAssocID="{CFA4AD6E-2B2B-4648-9BF7-49D9086832AC}" presName="parentText" presStyleLbl="node1" presStyleIdx="1" presStyleCnt="2" custScaleX="126993">
        <dgm:presLayoutVars>
          <dgm:chMax val="0"/>
          <dgm:bulletEnabled val="1"/>
        </dgm:presLayoutVars>
      </dgm:prSet>
      <dgm:spPr/>
      <dgm:t>
        <a:bodyPr/>
        <a:lstStyle/>
        <a:p>
          <a:endParaRPr lang="es-MX"/>
        </a:p>
      </dgm:t>
    </dgm:pt>
    <dgm:pt modelId="{5DAEAB06-103F-4A2F-8CE3-B98BBAC71DF7}" type="pres">
      <dgm:prSet presAssocID="{CFA4AD6E-2B2B-4648-9BF7-49D9086832AC}" presName="negativeSpace" presStyleCnt="0"/>
      <dgm:spPr/>
    </dgm:pt>
    <dgm:pt modelId="{91A4D73A-35D4-4AFB-A900-D9E130717C45}" type="pres">
      <dgm:prSet presAssocID="{CFA4AD6E-2B2B-4648-9BF7-49D9086832AC}" presName="childText" presStyleLbl="conFgAcc1" presStyleIdx="1" presStyleCnt="2">
        <dgm:presLayoutVars>
          <dgm:bulletEnabled val="1"/>
        </dgm:presLayoutVars>
      </dgm:prSet>
      <dgm:spPr/>
      <dgm:t>
        <a:bodyPr/>
        <a:lstStyle/>
        <a:p>
          <a:endParaRPr lang="es-MX"/>
        </a:p>
      </dgm:t>
    </dgm:pt>
  </dgm:ptLst>
  <dgm:cxnLst>
    <dgm:cxn modelId="{9045D941-59BE-4C8F-8424-6BC8105462EA}" type="presOf" srcId="{08569F41-D64C-4391-A7FC-DAD065BD3692}" destId="{A6D4ADF1-4871-42C2-B787-26455C4A1279}" srcOrd="1" destOrd="0" presId="urn:microsoft.com/office/officeart/2005/8/layout/list1"/>
    <dgm:cxn modelId="{D2C00FAE-88FC-4922-B437-F7A42E35EC19}" type="presOf" srcId="{CFA4AD6E-2B2B-4648-9BF7-49D9086832AC}" destId="{CEA34D41-4524-45E2-89D2-D5C7899BF7BE}" srcOrd="0" destOrd="0" presId="urn:microsoft.com/office/officeart/2005/8/layout/list1"/>
    <dgm:cxn modelId="{DF80E9F1-57C0-40F0-B7CC-D8E594FD4AC8}" srcId="{902C6A83-9FC4-4CF4-994B-0137090AEB6B}" destId="{CFA4AD6E-2B2B-4648-9BF7-49D9086832AC}" srcOrd="1" destOrd="0" parTransId="{F683E7F1-1E0E-452E-93E6-0FF3A3EE68BC}" sibTransId="{F4A04E34-BBF3-470A-8A68-B49AA64EEFCE}"/>
    <dgm:cxn modelId="{32F3753A-8C7B-4113-8FBE-70130EDD0791}" type="presOf" srcId="{F0D01EDD-7BBE-4B9C-914F-78DBE376AA11}" destId="{91A4D73A-35D4-4AFB-A900-D9E130717C45}" srcOrd="0" destOrd="1" presId="urn:microsoft.com/office/officeart/2005/8/layout/list1"/>
    <dgm:cxn modelId="{0B752F1A-1D12-4F10-AFD2-6BF666A3315C}" srcId="{08569F41-D64C-4391-A7FC-DAD065BD3692}" destId="{2D95DAE4-10CE-47F5-97F6-7E1C557071A0}" srcOrd="1" destOrd="0" parTransId="{FCFF3CB1-EC19-47D1-A928-4565FCF54984}" sibTransId="{50D32F61-F305-45C6-A63B-1253B95470E2}"/>
    <dgm:cxn modelId="{D5A318A9-BD86-42E4-B368-D8996DDC524C}" srcId="{902C6A83-9FC4-4CF4-994B-0137090AEB6B}" destId="{08569F41-D64C-4391-A7FC-DAD065BD3692}" srcOrd="0" destOrd="0" parTransId="{C658A1BC-B26C-474D-BC45-92A89928F24B}" sibTransId="{264A0545-CBEC-4678-A62C-D1EE71692D7F}"/>
    <dgm:cxn modelId="{1908D080-11A8-479D-81E6-16D18F7F6188}" type="presOf" srcId="{902C6A83-9FC4-4CF4-994B-0137090AEB6B}" destId="{4056BEC9-B2A5-4928-AC25-88976FF1AE15}" srcOrd="0" destOrd="0" presId="urn:microsoft.com/office/officeart/2005/8/layout/list1"/>
    <dgm:cxn modelId="{416787E0-8DE6-4C60-B0E3-E1A4C594CF1A}" type="presOf" srcId="{C2D154CA-E42C-48F1-B03D-3D5E7D44C019}" destId="{91A4D73A-35D4-4AFB-A900-D9E130717C45}" srcOrd="0" destOrd="0" presId="urn:microsoft.com/office/officeart/2005/8/layout/list1"/>
    <dgm:cxn modelId="{E11D6FA1-C492-4CC4-91F5-89B979FEB619}" type="presOf" srcId="{CFA4AD6E-2B2B-4648-9BF7-49D9086832AC}" destId="{BA9B42F5-861D-46BF-A5E5-284638F5B45B}" srcOrd="1" destOrd="0" presId="urn:microsoft.com/office/officeart/2005/8/layout/list1"/>
    <dgm:cxn modelId="{320CA6F1-1BB8-4336-A29B-65388D5146CD}" srcId="{CFA4AD6E-2B2B-4648-9BF7-49D9086832AC}" destId="{C2D154CA-E42C-48F1-B03D-3D5E7D44C019}" srcOrd="0" destOrd="0" parTransId="{F14F1491-4404-46FC-9522-6B880B3FC4B8}" sibTransId="{B7DF8180-B102-4E0A-91AA-C540CC9260CD}"/>
    <dgm:cxn modelId="{2047402E-D5A2-46EF-B15B-1307013499C1}" type="presOf" srcId="{08569F41-D64C-4391-A7FC-DAD065BD3692}" destId="{67B45A89-126C-4270-A1CA-EA217CA70075}" srcOrd="0" destOrd="0" presId="urn:microsoft.com/office/officeart/2005/8/layout/list1"/>
    <dgm:cxn modelId="{BBEA3563-F0AE-47B7-B72C-84408FCE3873}" type="presOf" srcId="{2D95DAE4-10CE-47F5-97F6-7E1C557071A0}" destId="{39FAB1B8-63A3-489F-A674-DCE1BCA92C23}" srcOrd="0" destOrd="1" presId="urn:microsoft.com/office/officeart/2005/8/layout/list1"/>
    <dgm:cxn modelId="{FA20A52D-AFF1-4943-B2E8-46ABC7520032}" srcId="{08569F41-D64C-4391-A7FC-DAD065BD3692}" destId="{0C0B3815-2705-438D-9777-230E8C15C2BC}" srcOrd="0" destOrd="0" parTransId="{0471F57B-B740-4E30-819C-3EF85EF9A36F}" sibTransId="{91C35D67-3CC7-4286-B022-03F8FEC0AAB8}"/>
    <dgm:cxn modelId="{AD84C2FC-6904-41AE-8D00-4592A44ED570}" type="presOf" srcId="{0C0B3815-2705-438D-9777-230E8C15C2BC}" destId="{39FAB1B8-63A3-489F-A674-DCE1BCA92C23}" srcOrd="0" destOrd="0" presId="urn:microsoft.com/office/officeart/2005/8/layout/list1"/>
    <dgm:cxn modelId="{5BC778D6-810C-45C6-9070-F09405534252}" srcId="{CFA4AD6E-2B2B-4648-9BF7-49D9086832AC}" destId="{F0D01EDD-7BBE-4B9C-914F-78DBE376AA11}" srcOrd="1" destOrd="0" parTransId="{BE03F87C-DD0A-4C5D-995F-60AABAA10DBF}" sibTransId="{965FB248-6F0C-4965-AFD1-6BFD7F676BF1}"/>
    <dgm:cxn modelId="{B74C65FF-A777-44AD-B247-DB4DE659D73D}" type="presParOf" srcId="{4056BEC9-B2A5-4928-AC25-88976FF1AE15}" destId="{0C070AF4-545D-4B3A-9C1F-6B988D64705F}" srcOrd="0" destOrd="0" presId="urn:microsoft.com/office/officeart/2005/8/layout/list1"/>
    <dgm:cxn modelId="{1A6F7D80-869F-4C34-8904-9E822DA8286E}" type="presParOf" srcId="{0C070AF4-545D-4B3A-9C1F-6B988D64705F}" destId="{67B45A89-126C-4270-A1CA-EA217CA70075}" srcOrd="0" destOrd="0" presId="urn:microsoft.com/office/officeart/2005/8/layout/list1"/>
    <dgm:cxn modelId="{66E2F5EF-4524-44DF-86BE-B53E21088D08}" type="presParOf" srcId="{0C070AF4-545D-4B3A-9C1F-6B988D64705F}" destId="{A6D4ADF1-4871-42C2-B787-26455C4A1279}" srcOrd="1" destOrd="0" presId="urn:microsoft.com/office/officeart/2005/8/layout/list1"/>
    <dgm:cxn modelId="{B5DC134D-6623-4348-B0F2-DFCA9EC3A744}" type="presParOf" srcId="{4056BEC9-B2A5-4928-AC25-88976FF1AE15}" destId="{B8D233CC-41B1-4167-8355-716763288056}" srcOrd="1" destOrd="0" presId="urn:microsoft.com/office/officeart/2005/8/layout/list1"/>
    <dgm:cxn modelId="{558A8EEA-C6CD-4FE3-BF80-B2A48AC465FD}" type="presParOf" srcId="{4056BEC9-B2A5-4928-AC25-88976FF1AE15}" destId="{39FAB1B8-63A3-489F-A674-DCE1BCA92C23}" srcOrd="2" destOrd="0" presId="urn:microsoft.com/office/officeart/2005/8/layout/list1"/>
    <dgm:cxn modelId="{53D0DBAE-12FC-494C-9F80-E06CFC4C382A}" type="presParOf" srcId="{4056BEC9-B2A5-4928-AC25-88976FF1AE15}" destId="{CF752064-BEA2-4B04-A998-277EB8C74556}" srcOrd="3" destOrd="0" presId="urn:microsoft.com/office/officeart/2005/8/layout/list1"/>
    <dgm:cxn modelId="{744EEBA8-321E-41EA-AF49-A6F425C268BA}" type="presParOf" srcId="{4056BEC9-B2A5-4928-AC25-88976FF1AE15}" destId="{CC8967DC-2480-4309-AA61-987B5CFC2AF9}" srcOrd="4" destOrd="0" presId="urn:microsoft.com/office/officeart/2005/8/layout/list1"/>
    <dgm:cxn modelId="{B50A3EDC-E14F-413C-9010-4BD02287A579}" type="presParOf" srcId="{CC8967DC-2480-4309-AA61-987B5CFC2AF9}" destId="{CEA34D41-4524-45E2-89D2-D5C7899BF7BE}" srcOrd="0" destOrd="0" presId="urn:microsoft.com/office/officeart/2005/8/layout/list1"/>
    <dgm:cxn modelId="{2761E45B-A2DD-42C7-A107-DD9A7ABCE964}" type="presParOf" srcId="{CC8967DC-2480-4309-AA61-987B5CFC2AF9}" destId="{BA9B42F5-861D-46BF-A5E5-284638F5B45B}" srcOrd="1" destOrd="0" presId="urn:microsoft.com/office/officeart/2005/8/layout/list1"/>
    <dgm:cxn modelId="{4CF08D68-28FD-4490-A6DA-4FCF7D3890B7}" type="presParOf" srcId="{4056BEC9-B2A5-4928-AC25-88976FF1AE15}" destId="{5DAEAB06-103F-4A2F-8CE3-B98BBAC71DF7}" srcOrd="5" destOrd="0" presId="urn:microsoft.com/office/officeart/2005/8/layout/list1"/>
    <dgm:cxn modelId="{9562FAFF-CB3D-4449-93E7-B68B18A22312}" type="presParOf" srcId="{4056BEC9-B2A5-4928-AC25-88976FF1AE15}" destId="{91A4D73A-35D4-4AFB-A900-D9E130717C4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2C6A83-9FC4-4CF4-994B-0137090AEB6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PE"/>
        </a:p>
      </dgm:t>
    </dgm:pt>
    <dgm:pt modelId="{97382E95-0F71-4E83-A80C-F44B0D318017}">
      <dgm:prSet phldrT="[Texto]" custT="1">
        <dgm:style>
          <a:lnRef idx="1">
            <a:schemeClr val="accent5"/>
          </a:lnRef>
          <a:fillRef idx="2">
            <a:schemeClr val="accent5"/>
          </a:fillRef>
          <a:effectRef idx="1">
            <a:schemeClr val="accent5"/>
          </a:effectRef>
          <a:fontRef idx="minor">
            <a:schemeClr val="dk1"/>
          </a:fontRef>
        </dgm:style>
      </dgm:prSet>
      <dgm:spPr>
        <a:noFill/>
        <a:ln w="38100"/>
      </dgm:spPr>
      <dgm:t>
        <a:bodyPr/>
        <a:lstStyle/>
        <a:p>
          <a:pPr algn="just"/>
          <a:r>
            <a:rPr lang="es-PE" sz="1600" b="0" dirty="0" smtClean="0">
              <a:latin typeface="Century Gothic" panose="020B0502020202020204" pitchFamily="34" charset="0"/>
            </a:rPr>
            <a:t>Neutralidad tecnológica: el Estado Peruano podrá aceptar otras tecnologías que cumplan con los objetivos del Proyecto.</a:t>
          </a:r>
        </a:p>
      </dgm:t>
    </dgm:pt>
    <dgm:pt modelId="{32345D3A-43A4-4B19-A265-9A9158879C0A}" type="sibTrans" cxnId="{BCE2EED0-67E1-4A00-9F56-E17BB55FFA36}">
      <dgm:prSet/>
      <dgm:spPr/>
      <dgm:t>
        <a:bodyPr/>
        <a:lstStyle/>
        <a:p>
          <a:pPr algn="just"/>
          <a:endParaRPr lang="es-PE" sz="1600" b="0">
            <a:latin typeface="Century Gothic" panose="020B0502020202020204" pitchFamily="34" charset="0"/>
          </a:endParaRPr>
        </a:p>
      </dgm:t>
    </dgm:pt>
    <dgm:pt modelId="{6D0D64C0-1240-47EB-B67B-2E0907BB5DE0}" type="parTrans" cxnId="{BCE2EED0-67E1-4A00-9F56-E17BB55FFA36}">
      <dgm:prSet/>
      <dgm:spPr/>
      <dgm:t>
        <a:bodyPr/>
        <a:lstStyle/>
        <a:p>
          <a:pPr algn="just"/>
          <a:endParaRPr lang="es-PE" sz="1600" b="0">
            <a:latin typeface="Century Gothic" panose="020B0502020202020204" pitchFamily="34" charset="0"/>
          </a:endParaRPr>
        </a:p>
      </dgm:t>
    </dgm:pt>
    <dgm:pt modelId="{6BFD9DD1-4911-46A3-9BD7-5C01DDE3D8F0}">
      <dgm:prSet phldrT="[Texto]" custT="1">
        <dgm:style>
          <a:lnRef idx="1">
            <a:schemeClr val="accent5"/>
          </a:lnRef>
          <a:fillRef idx="2">
            <a:schemeClr val="accent5"/>
          </a:fillRef>
          <a:effectRef idx="1">
            <a:schemeClr val="accent5"/>
          </a:effectRef>
          <a:fontRef idx="minor">
            <a:schemeClr val="dk1"/>
          </a:fontRef>
        </dgm:style>
      </dgm:prSet>
      <dgm:spPr>
        <a:noFill/>
        <a:ln w="38100"/>
      </dgm:spPr>
      <dgm:t>
        <a:bodyPr/>
        <a:lstStyle/>
        <a:p>
          <a:pPr algn="just"/>
          <a:r>
            <a:rPr lang="es-PE" sz="1600" b="0" dirty="0" smtClean="0">
              <a:latin typeface="Century Gothic" panose="020B0502020202020204" pitchFamily="34" charset="0"/>
            </a:rPr>
            <a:t>Se deberá instalar como mínimo 127 bloqueadores</a:t>
          </a:r>
        </a:p>
      </dgm:t>
    </dgm:pt>
    <dgm:pt modelId="{3A7AC819-119F-4F4F-8A66-FE39191CCB1C}" type="sibTrans" cxnId="{EA215623-69FC-468F-B157-0901B4EA6479}">
      <dgm:prSet/>
      <dgm:spPr/>
      <dgm:t>
        <a:bodyPr/>
        <a:lstStyle/>
        <a:p>
          <a:pPr algn="just"/>
          <a:endParaRPr lang="es-PE" sz="1600" b="0">
            <a:latin typeface="Century Gothic" panose="020B0502020202020204" pitchFamily="34" charset="0"/>
          </a:endParaRPr>
        </a:p>
      </dgm:t>
    </dgm:pt>
    <dgm:pt modelId="{88276876-25EE-43EE-9B89-D4F277858740}" type="parTrans" cxnId="{EA215623-69FC-468F-B157-0901B4EA6479}">
      <dgm:prSet/>
      <dgm:spPr/>
      <dgm:t>
        <a:bodyPr/>
        <a:lstStyle/>
        <a:p>
          <a:pPr algn="just"/>
          <a:endParaRPr lang="es-PE" sz="1600" b="0">
            <a:latin typeface="Century Gothic" panose="020B0502020202020204" pitchFamily="34" charset="0"/>
          </a:endParaRPr>
        </a:p>
      </dgm:t>
    </dgm:pt>
    <dgm:pt modelId="{29CCF49B-D4FF-4232-94DB-4B2DC9FF43CA}">
      <dgm:prSet phldrT="[Texto]" custT="1">
        <dgm:style>
          <a:lnRef idx="1">
            <a:schemeClr val="accent5"/>
          </a:lnRef>
          <a:fillRef idx="2">
            <a:schemeClr val="accent5"/>
          </a:fillRef>
          <a:effectRef idx="1">
            <a:schemeClr val="accent5"/>
          </a:effectRef>
          <a:fontRef idx="minor">
            <a:schemeClr val="dk1"/>
          </a:fontRef>
        </dgm:style>
      </dgm:prSet>
      <dgm:spPr>
        <a:noFill/>
        <a:ln w="38100"/>
      </dgm:spPr>
      <dgm:t>
        <a:bodyPr/>
        <a:lstStyle/>
        <a:p>
          <a:pPr algn="just"/>
          <a:r>
            <a:rPr lang="es-PE" sz="1600" b="0" dirty="0" smtClean="0">
              <a:latin typeface="Century Gothic" panose="020B0502020202020204" pitchFamily="34" charset="0"/>
            </a:rPr>
            <a:t>Los equipos , accesorios e instalación deben ser </a:t>
          </a:r>
          <a:r>
            <a:rPr lang="es-PE" sz="1600" b="0" dirty="0" err="1" smtClean="0">
              <a:latin typeface="Century Gothic" panose="020B0502020202020204" pitchFamily="34" charset="0"/>
            </a:rPr>
            <a:t>antivandálicos</a:t>
          </a:r>
          <a:r>
            <a:rPr lang="es-PE" sz="1600" b="0" dirty="0" smtClean="0">
              <a:latin typeface="Century Gothic" panose="020B0502020202020204" pitchFamily="34" charset="0"/>
            </a:rPr>
            <a:t>.</a:t>
          </a:r>
        </a:p>
      </dgm:t>
    </dgm:pt>
    <dgm:pt modelId="{D5ED137B-D436-4D62-AD39-63440843B833}" type="sibTrans" cxnId="{493ECF1B-0EB5-4154-A356-FFE1850796BE}">
      <dgm:prSet/>
      <dgm:spPr/>
      <dgm:t>
        <a:bodyPr/>
        <a:lstStyle/>
        <a:p>
          <a:pPr algn="just"/>
          <a:endParaRPr lang="es-PE" sz="1600" b="0">
            <a:latin typeface="Century Gothic" panose="020B0502020202020204" pitchFamily="34" charset="0"/>
          </a:endParaRPr>
        </a:p>
      </dgm:t>
    </dgm:pt>
    <dgm:pt modelId="{BC78FB5A-9A74-4DC6-B356-28FF7FC42C4A}" type="parTrans" cxnId="{493ECF1B-0EB5-4154-A356-FFE1850796BE}">
      <dgm:prSet/>
      <dgm:spPr/>
      <dgm:t>
        <a:bodyPr/>
        <a:lstStyle/>
        <a:p>
          <a:pPr algn="just"/>
          <a:endParaRPr lang="es-PE" sz="1600" b="0">
            <a:latin typeface="Century Gothic" panose="020B0502020202020204" pitchFamily="34" charset="0"/>
          </a:endParaRPr>
        </a:p>
      </dgm:t>
    </dgm:pt>
    <dgm:pt modelId="{D2ECABCB-A73E-4033-977F-2B1020230516}">
      <dgm:prSet phldrT="[Texto]" custT="1">
        <dgm:style>
          <a:lnRef idx="1">
            <a:schemeClr val="accent5"/>
          </a:lnRef>
          <a:fillRef idx="2">
            <a:schemeClr val="accent5"/>
          </a:fillRef>
          <a:effectRef idx="1">
            <a:schemeClr val="accent5"/>
          </a:effectRef>
          <a:fontRef idx="minor">
            <a:schemeClr val="dk1"/>
          </a:fontRef>
        </dgm:style>
      </dgm:prSet>
      <dgm:spPr>
        <a:noFill/>
        <a:ln w="38100"/>
      </dgm:spPr>
      <dgm:t>
        <a:bodyPr/>
        <a:lstStyle/>
        <a:p>
          <a:pPr algn="just"/>
          <a:r>
            <a:rPr lang="es-PE" sz="1600" b="0" dirty="0" smtClean="0">
              <a:latin typeface="Century Gothic" panose="020B0502020202020204" pitchFamily="34" charset="0"/>
            </a:rPr>
            <a:t>Será responsabilidad del Adjudicatario implementar, a pedido del INPE, los cambios tecnológicos necesarios en su sistema de seguridad para que también bloqueen o inhiban las señales radioeléctricas de dichos servicios o aplicaciones dentro de los Establecimientos Penitenciarios, sin que ello genere costo alguno para el Estado.</a:t>
          </a:r>
        </a:p>
      </dgm:t>
    </dgm:pt>
    <dgm:pt modelId="{3B4F680C-4860-4D09-8254-7282BA4D9212}" type="parTrans" cxnId="{DF0B9DCC-F25C-44C5-A132-880EA1C35A76}">
      <dgm:prSet/>
      <dgm:spPr/>
      <dgm:t>
        <a:bodyPr/>
        <a:lstStyle/>
        <a:p>
          <a:endParaRPr lang="es-MX" sz="1600"/>
        </a:p>
      </dgm:t>
    </dgm:pt>
    <dgm:pt modelId="{6C8AE1E0-CB8C-4303-8FEE-6DE2E005F17B}" type="sibTrans" cxnId="{DF0B9DCC-F25C-44C5-A132-880EA1C35A76}">
      <dgm:prSet/>
      <dgm:spPr/>
      <dgm:t>
        <a:bodyPr/>
        <a:lstStyle/>
        <a:p>
          <a:endParaRPr lang="es-MX" sz="1600"/>
        </a:p>
      </dgm:t>
    </dgm:pt>
    <dgm:pt modelId="{2067FC51-9B23-4DD0-B112-C0C708524632}" type="pres">
      <dgm:prSet presAssocID="{902C6A83-9FC4-4CF4-994B-0137090AEB6B}" presName="linearFlow" presStyleCnt="0">
        <dgm:presLayoutVars>
          <dgm:dir/>
          <dgm:resizeHandles val="exact"/>
        </dgm:presLayoutVars>
      </dgm:prSet>
      <dgm:spPr/>
      <dgm:t>
        <a:bodyPr/>
        <a:lstStyle/>
        <a:p>
          <a:endParaRPr lang="es-MX"/>
        </a:p>
      </dgm:t>
    </dgm:pt>
    <dgm:pt modelId="{298EF332-CD04-4D17-B575-3D5D5A3768F1}" type="pres">
      <dgm:prSet presAssocID="{D2ECABCB-A73E-4033-977F-2B1020230516}" presName="composite" presStyleCnt="0"/>
      <dgm:spPr/>
    </dgm:pt>
    <dgm:pt modelId="{EABE06C0-73D3-4302-AF3A-E7F350E34757}" type="pres">
      <dgm:prSet presAssocID="{D2ECABCB-A73E-4033-977F-2B1020230516}" presName="imgShp" presStyleLbl="fgImgPlace1" presStyleIdx="0" presStyleCnt="4" custScaleX="110000" custScaleY="110000" custLinFactX="-7871" custLinFactNeighborX="-100000"/>
      <dgm:spPr>
        <a:blipFill rotWithShape="1">
          <a:blip xmlns:r="http://schemas.openxmlformats.org/officeDocument/2006/relationships" r:embed="rId1"/>
          <a:stretch>
            <a:fillRect/>
          </a:stretch>
        </a:blipFill>
      </dgm:spPr>
      <dgm:t>
        <a:bodyPr/>
        <a:lstStyle/>
        <a:p>
          <a:endParaRPr lang="es-MX"/>
        </a:p>
      </dgm:t>
    </dgm:pt>
    <dgm:pt modelId="{75F03258-DB44-4B1D-AEB8-CFA9DA6F3499}" type="pres">
      <dgm:prSet presAssocID="{D2ECABCB-A73E-4033-977F-2B1020230516}" presName="txShp" presStyleLbl="node1" presStyleIdx="0" presStyleCnt="4" custScaleX="129719" custScaleY="149076">
        <dgm:presLayoutVars>
          <dgm:bulletEnabled val="1"/>
        </dgm:presLayoutVars>
      </dgm:prSet>
      <dgm:spPr>
        <a:prstGeom prst="round2DiagRect">
          <a:avLst/>
        </a:prstGeom>
      </dgm:spPr>
      <dgm:t>
        <a:bodyPr/>
        <a:lstStyle/>
        <a:p>
          <a:endParaRPr lang="es-MX"/>
        </a:p>
      </dgm:t>
    </dgm:pt>
    <dgm:pt modelId="{9F68814D-1FBE-4D7B-930B-3FE9B3978AFD}" type="pres">
      <dgm:prSet presAssocID="{6C8AE1E0-CB8C-4303-8FEE-6DE2E005F17B}" presName="spacing" presStyleCnt="0"/>
      <dgm:spPr/>
    </dgm:pt>
    <dgm:pt modelId="{A5645F99-32E5-4B19-9AD7-B2305F8A0955}" type="pres">
      <dgm:prSet presAssocID="{29CCF49B-D4FF-4232-94DB-4B2DC9FF43CA}" presName="composite" presStyleCnt="0"/>
      <dgm:spPr/>
    </dgm:pt>
    <dgm:pt modelId="{5723E5AA-F879-4112-9E73-98AB6B7E963D}" type="pres">
      <dgm:prSet presAssocID="{29CCF49B-D4FF-4232-94DB-4B2DC9FF43CA}" presName="imgShp" presStyleLbl="fgImgPlace1" presStyleIdx="1" presStyleCnt="4" custScaleX="110000" custScaleY="110000" custLinFactX="-7871" custLinFactNeighborX="-100000"/>
      <dgm:spPr>
        <a:blipFill rotWithShape="1">
          <a:blip xmlns:r="http://schemas.openxmlformats.org/officeDocument/2006/relationships" r:embed="rId2"/>
          <a:stretch>
            <a:fillRect/>
          </a:stretch>
        </a:blipFill>
      </dgm:spPr>
      <dgm:t>
        <a:bodyPr/>
        <a:lstStyle/>
        <a:p>
          <a:endParaRPr lang="es-MX"/>
        </a:p>
      </dgm:t>
    </dgm:pt>
    <dgm:pt modelId="{D5DDCEE6-1F01-453C-90E7-0F739E550F29}" type="pres">
      <dgm:prSet presAssocID="{29CCF49B-D4FF-4232-94DB-4B2DC9FF43CA}" presName="txShp" presStyleLbl="node1" presStyleIdx="1" presStyleCnt="4" custScaleX="129719">
        <dgm:presLayoutVars>
          <dgm:bulletEnabled val="1"/>
        </dgm:presLayoutVars>
      </dgm:prSet>
      <dgm:spPr>
        <a:prstGeom prst="round2DiagRect">
          <a:avLst/>
        </a:prstGeom>
      </dgm:spPr>
      <dgm:t>
        <a:bodyPr/>
        <a:lstStyle/>
        <a:p>
          <a:endParaRPr lang="es-MX"/>
        </a:p>
      </dgm:t>
    </dgm:pt>
    <dgm:pt modelId="{3AF9AE4C-43EF-44CA-BFDB-0583BDE48D4E}" type="pres">
      <dgm:prSet presAssocID="{D5ED137B-D436-4D62-AD39-63440843B833}" presName="spacing" presStyleCnt="0"/>
      <dgm:spPr/>
    </dgm:pt>
    <dgm:pt modelId="{93B7541C-620C-41CE-8B6B-063F31EF3B11}" type="pres">
      <dgm:prSet presAssocID="{6BFD9DD1-4911-46A3-9BD7-5C01DDE3D8F0}" presName="composite" presStyleCnt="0"/>
      <dgm:spPr/>
    </dgm:pt>
    <dgm:pt modelId="{475C8298-E792-4925-B8EE-1B21ABD55863}" type="pres">
      <dgm:prSet presAssocID="{6BFD9DD1-4911-46A3-9BD7-5C01DDE3D8F0}" presName="imgShp" presStyleLbl="fgImgPlace1" presStyleIdx="2" presStyleCnt="4" custScaleX="110000" custScaleY="110000" custLinFactX="-7871" custLinFactNeighborX="-100000"/>
      <dgm:spPr>
        <a:blipFill rotWithShape="1">
          <a:blip xmlns:r="http://schemas.openxmlformats.org/officeDocument/2006/relationships" r:embed="rId3"/>
          <a:stretch>
            <a:fillRect/>
          </a:stretch>
        </a:blipFill>
        <a:ln w="28575">
          <a:solidFill>
            <a:schemeClr val="accent5">
              <a:lumMod val="60000"/>
              <a:lumOff val="40000"/>
            </a:schemeClr>
          </a:solidFill>
        </a:ln>
      </dgm:spPr>
      <dgm:t>
        <a:bodyPr/>
        <a:lstStyle/>
        <a:p>
          <a:endParaRPr lang="es-MX"/>
        </a:p>
      </dgm:t>
    </dgm:pt>
    <dgm:pt modelId="{64357953-F328-4EC0-BE5E-A698CB07A395}" type="pres">
      <dgm:prSet presAssocID="{6BFD9DD1-4911-46A3-9BD7-5C01DDE3D8F0}" presName="txShp" presStyleLbl="node1" presStyleIdx="2" presStyleCnt="4" custScaleX="129719">
        <dgm:presLayoutVars>
          <dgm:bulletEnabled val="1"/>
        </dgm:presLayoutVars>
      </dgm:prSet>
      <dgm:spPr>
        <a:prstGeom prst="round2DiagRect">
          <a:avLst/>
        </a:prstGeom>
      </dgm:spPr>
      <dgm:t>
        <a:bodyPr/>
        <a:lstStyle/>
        <a:p>
          <a:endParaRPr lang="es-MX"/>
        </a:p>
      </dgm:t>
    </dgm:pt>
    <dgm:pt modelId="{4A191454-FC07-49A7-8C29-58530E56561B}" type="pres">
      <dgm:prSet presAssocID="{3A7AC819-119F-4F4F-8A66-FE39191CCB1C}" presName="spacing" presStyleCnt="0"/>
      <dgm:spPr/>
    </dgm:pt>
    <dgm:pt modelId="{709BC311-3733-41BC-ACA6-257B3545A8B4}" type="pres">
      <dgm:prSet presAssocID="{97382E95-0F71-4E83-A80C-F44B0D318017}" presName="composite" presStyleCnt="0"/>
      <dgm:spPr/>
    </dgm:pt>
    <dgm:pt modelId="{DDAA16B7-B82B-4388-A106-C2AD8686B7A4}" type="pres">
      <dgm:prSet presAssocID="{97382E95-0F71-4E83-A80C-F44B0D318017}" presName="imgShp" presStyleLbl="fgImgPlace1" presStyleIdx="3" presStyleCnt="4" custScaleX="110000" custScaleY="110000" custLinFactX="-7871" custLinFactNeighborX="-100000"/>
      <dgm:spPr>
        <a:blipFill rotWithShape="1">
          <a:blip xmlns:r="http://schemas.openxmlformats.org/officeDocument/2006/relationships" r:embed="rId4"/>
          <a:stretch>
            <a:fillRect/>
          </a:stretch>
        </a:blipFill>
      </dgm:spPr>
      <dgm:t>
        <a:bodyPr/>
        <a:lstStyle/>
        <a:p>
          <a:endParaRPr lang="es-MX"/>
        </a:p>
      </dgm:t>
    </dgm:pt>
    <dgm:pt modelId="{7583A294-14CD-46C7-9D97-DD99BDB62A06}" type="pres">
      <dgm:prSet presAssocID="{97382E95-0F71-4E83-A80C-F44B0D318017}" presName="txShp" presStyleLbl="node1" presStyleIdx="3" presStyleCnt="4" custScaleX="129719">
        <dgm:presLayoutVars>
          <dgm:bulletEnabled val="1"/>
        </dgm:presLayoutVars>
      </dgm:prSet>
      <dgm:spPr>
        <a:prstGeom prst="round2DiagRect">
          <a:avLst/>
        </a:prstGeom>
      </dgm:spPr>
      <dgm:t>
        <a:bodyPr/>
        <a:lstStyle/>
        <a:p>
          <a:endParaRPr lang="es-MX"/>
        </a:p>
      </dgm:t>
    </dgm:pt>
  </dgm:ptLst>
  <dgm:cxnLst>
    <dgm:cxn modelId="{5560EE59-AFA3-4829-BDE5-59CE616373C3}" type="presOf" srcId="{D2ECABCB-A73E-4033-977F-2B1020230516}" destId="{75F03258-DB44-4B1D-AEB8-CFA9DA6F3499}" srcOrd="0" destOrd="0" presId="urn:microsoft.com/office/officeart/2005/8/layout/vList3"/>
    <dgm:cxn modelId="{493ECF1B-0EB5-4154-A356-FFE1850796BE}" srcId="{902C6A83-9FC4-4CF4-994B-0137090AEB6B}" destId="{29CCF49B-D4FF-4232-94DB-4B2DC9FF43CA}" srcOrd="1" destOrd="0" parTransId="{BC78FB5A-9A74-4DC6-B356-28FF7FC42C4A}" sibTransId="{D5ED137B-D436-4D62-AD39-63440843B833}"/>
    <dgm:cxn modelId="{A6291E1D-F86C-4911-AABB-6F542FFB30CA}" type="presOf" srcId="{902C6A83-9FC4-4CF4-994B-0137090AEB6B}" destId="{2067FC51-9B23-4DD0-B112-C0C708524632}" srcOrd="0" destOrd="0" presId="urn:microsoft.com/office/officeart/2005/8/layout/vList3"/>
    <dgm:cxn modelId="{EA215623-69FC-468F-B157-0901B4EA6479}" srcId="{902C6A83-9FC4-4CF4-994B-0137090AEB6B}" destId="{6BFD9DD1-4911-46A3-9BD7-5C01DDE3D8F0}" srcOrd="2" destOrd="0" parTransId="{88276876-25EE-43EE-9B89-D4F277858740}" sibTransId="{3A7AC819-119F-4F4F-8A66-FE39191CCB1C}"/>
    <dgm:cxn modelId="{DD142CF7-7081-492A-978C-5F374EBB372B}" type="presOf" srcId="{29CCF49B-D4FF-4232-94DB-4B2DC9FF43CA}" destId="{D5DDCEE6-1F01-453C-90E7-0F739E550F29}" srcOrd="0" destOrd="0" presId="urn:microsoft.com/office/officeart/2005/8/layout/vList3"/>
    <dgm:cxn modelId="{887B47F9-DCB5-46CA-A5E2-D86779684043}" type="presOf" srcId="{6BFD9DD1-4911-46A3-9BD7-5C01DDE3D8F0}" destId="{64357953-F328-4EC0-BE5E-A698CB07A395}" srcOrd="0" destOrd="0" presId="urn:microsoft.com/office/officeart/2005/8/layout/vList3"/>
    <dgm:cxn modelId="{FA8FBEF9-A618-4EC9-8C04-1CAD79BCFA25}" type="presOf" srcId="{97382E95-0F71-4E83-A80C-F44B0D318017}" destId="{7583A294-14CD-46C7-9D97-DD99BDB62A06}" srcOrd="0" destOrd="0" presId="urn:microsoft.com/office/officeart/2005/8/layout/vList3"/>
    <dgm:cxn modelId="{BCE2EED0-67E1-4A00-9F56-E17BB55FFA36}" srcId="{902C6A83-9FC4-4CF4-994B-0137090AEB6B}" destId="{97382E95-0F71-4E83-A80C-F44B0D318017}" srcOrd="3" destOrd="0" parTransId="{6D0D64C0-1240-47EB-B67B-2E0907BB5DE0}" sibTransId="{32345D3A-43A4-4B19-A265-9A9158879C0A}"/>
    <dgm:cxn modelId="{DF0B9DCC-F25C-44C5-A132-880EA1C35A76}" srcId="{902C6A83-9FC4-4CF4-994B-0137090AEB6B}" destId="{D2ECABCB-A73E-4033-977F-2B1020230516}" srcOrd="0" destOrd="0" parTransId="{3B4F680C-4860-4D09-8254-7282BA4D9212}" sibTransId="{6C8AE1E0-CB8C-4303-8FEE-6DE2E005F17B}"/>
    <dgm:cxn modelId="{B5FC0ECB-A879-4A0F-9B0C-649E89417F04}" type="presParOf" srcId="{2067FC51-9B23-4DD0-B112-C0C708524632}" destId="{298EF332-CD04-4D17-B575-3D5D5A3768F1}" srcOrd="0" destOrd="0" presId="urn:microsoft.com/office/officeart/2005/8/layout/vList3"/>
    <dgm:cxn modelId="{B08F40A8-0F6A-455A-B1E6-529601B455E5}" type="presParOf" srcId="{298EF332-CD04-4D17-B575-3D5D5A3768F1}" destId="{EABE06C0-73D3-4302-AF3A-E7F350E34757}" srcOrd="0" destOrd="0" presId="urn:microsoft.com/office/officeart/2005/8/layout/vList3"/>
    <dgm:cxn modelId="{9B866D2A-2BA7-4A23-A7F6-CC13BACCB180}" type="presParOf" srcId="{298EF332-CD04-4D17-B575-3D5D5A3768F1}" destId="{75F03258-DB44-4B1D-AEB8-CFA9DA6F3499}" srcOrd="1" destOrd="0" presId="urn:microsoft.com/office/officeart/2005/8/layout/vList3"/>
    <dgm:cxn modelId="{2D83011D-08D3-4C6D-BCCE-3C660241EBA6}" type="presParOf" srcId="{2067FC51-9B23-4DD0-B112-C0C708524632}" destId="{9F68814D-1FBE-4D7B-930B-3FE9B3978AFD}" srcOrd="1" destOrd="0" presId="urn:microsoft.com/office/officeart/2005/8/layout/vList3"/>
    <dgm:cxn modelId="{91DB662B-C9DF-463E-BA69-3988E6AA8BB5}" type="presParOf" srcId="{2067FC51-9B23-4DD0-B112-C0C708524632}" destId="{A5645F99-32E5-4B19-9AD7-B2305F8A0955}" srcOrd="2" destOrd="0" presId="urn:microsoft.com/office/officeart/2005/8/layout/vList3"/>
    <dgm:cxn modelId="{D7F6A910-8925-4C19-80E0-48718DD802B7}" type="presParOf" srcId="{A5645F99-32E5-4B19-9AD7-B2305F8A0955}" destId="{5723E5AA-F879-4112-9E73-98AB6B7E963D}" srcOrd="0" destOrd="0" presId="urn:microsoft.com/office/officeart/2005/8/layout/vList3"/>
    <dgm:cxn modelId="{021BA8A5-E5C4-483C-AD42-3ABABB412BC6}" type="presParOf" srcId="{A5645F99-32E5-4B19-9AD7-B2305F8A0955}" destId="{D5DDCEE6-1F01-453C-90E7-0F739E550F29}" srcOrd="1" destOrd="0" presId="urn:microsoft.com/office/officeart/2005/8/layout/vList3"/>
    <dgm:cxn modelId="{D212EA03-C283-4DEB-B3BF-5C24F01F60C7}" type="presParOf" srcId="{2067FC51-9B23-4DD0-B112-C0C708524632}" destId="{3AF9AE4C-43EF-44CA-BFDB-0583BDE48D4E}" srcOrd="3" destOrd="0" presId="urn:microsoft.com/office/officeart/2005/8/layout/vList3"/>
    <dgm:cxn modelId="{B9154090-CD29-498A-BF16-B0261C5B537F}" type="presParOf" srcId="{2067FC51-9B23-4DD0-B112-C0C708524632}" destId="{93B7541C-620C-41CE-8B6B-063F31EF3B11}" srcOrd="4" destOrd="0" presId="urn:microsoft.com/office/officeart/2005/8/layout/vList3"/>
    <dgm:cxn modelId="{FEA8D4C7-DF6F-46E7-9955-A879BF36FA19}" type="presParOf" srcId="{93B7541C-620C-41CE-8B6B-063F31EF3B11}" destId="{475C8298-E792-4925-B8EE-1B21ABD55863}" srcOrd="0" destOrd="0" presId="urn:microsoft.com/office/officeart/2005/8/layout/vList3"/>
    <dgm:cxn modelId="{6F4E691D-5E0E-42CC-8F8D-E612143B88D3}" type="presParOf" srcId="{93B7541C-620C-41CE-8B6B-063F31EF3B11}" destId="{64357953-F328-4EC0-BE5E-A698CB07A395}" srcOrd="1" destOrd="0" presId="urn:microsoft.com/office/officeart/2005/8/layout/vList3"/>
    <dgm:cxn modelId="{4ED6300B-1914-45FD-9ABA-1FCC9ACC43C5}" type="presParOf" srcId="{2067FC51-9B23-4DD0-B112-C0C708524632}" destId="{4A191454-FC07-49A7-8C29-58530E56561B}" srcOrd="5" destOrd="0" presId="urn:microsoft.com/office/officeart/2005/8/layout/vList3"/>
    <dgm:cxn modelId="{BA85B803-835E-4A86-929D-C248EB02E8B8}" type="presParOf" srcId="{2067FC51-9B23-4DD0-B112-C0C708524632}" destId="{709BC311-3733-41BC-ACA6-257B3545A8B4}" srcOrd="6" destOrd="0" presId="urn:microsoft.com/office/officeart/2005/8/layout/vList3"/>
    <dgm:cxn modelId="{74ADDDEF-B3DE-447E-8742-40599E60EF6E}" type="presParOf" srcId="{709BC311-3733-41BC-ACA6-257B3545A8B4}" destId="{DDAA16B7-B82B-4388-A106-C2AD8686B7A4}" srcOrd="0" destOrd="0" presId="urn:microsoft.com/office/officeart/2005/8/layout/vList3"/>
    <dgm:cxn modelId="{513C60AF-90A4-423A-BA56-A121D0E79C24}" type="presParOf" srcId="{709BC311-3733-41BC-ACA6-257B3545A8B4}" destId="{7583A294-14CD-46C7-9D97-DD99BDB62A0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9A8487-5DAC-4CE1-955E-504B8858067B}" type="doc">
      <dgm:prSet loTypeId="urn:microsoft.com/office/officeart/2005/8/layout/hierarchy4" loCatId="list" qsTypeId="urn:microsoft.com/office/officeart/2005/8/quickstyle/simple1" qsCatId="simple" csTypeId="urn:microsoft.com/office/officeart/2005/8/colors/accent4_1" csCatId="accent4" phldr="1"/>
      <dgm:spPr/>
      <dgm:t>
        <a:bodyPr/>
        <a:lstStyle/>
        <a:p>
          <a:endParaRPr lang="es-PE"/>
        </a:p>
      </dgm:t>
    </dgm:pt>
    <dgm:pt modelId="{03F15FC1-1A88-46E0-AB76-3072C718006E}">
      <dgm:prSet phldrT="[Texto]" custT="1"/>
      <dgm:spPr>
        <a:noFill/>
        <a:ln w="38100">
          <a:solidFill>
            <a:srgbClr val="FFCC00"/>
          </a:solidFill>
        </a:ln>
      </dgm:spPr>
      <dgm:t>
        <a:bodyPr/>
        <a:lstStyle/>
        <a:p>
          <a:r>
            <a:rPr lang="es-PE" sz="1600" dirty="0" smtClean="0">
              <a:latin typeface="Century Gothic" panose="020B0502020202020204" pitchFamily="34" charset="0"/>
            </a:rPr>
            <a:t>Implementar el servicio de telefónica fija en  los 33 EP. Deberá incluirse la instalación de un software administrador del servicio</a:t>
          </a:r>
        </a:p>
      </dgm:t>
    </dgm:pt>
    <dgm:pt modelId="{631BF767-9BFF-44C0-B523-C6A392D65EEB}" type="parTrans" cxnId="{2517E93D-72D3-4FA9-B72C-CC19D7095D22}">
      <dgm:prSet/>
      <dgm:spPr/>
      <dgm:t>
        <a:bodyPr/>
        <a:lstStyle/>
        <a:p>
          <a:endParaRPr lang="es-PE" sz="1600">
            <a:latin typeface="Century Gothic" panose="020B0502020202020204" pitchFamily="34" charset="0"/>
          </a:endParaRPr>
        </a:p>
      </dgm:t>
    </dgm:pt>
    <dgm:pt modelId="{73EEA591-F6EC-4B6F-AE60-F308329CCF4F}" type="sibTrans" cxnId="{2517E93D-72D3-4FA9-B72C-CC19D7095D22}">
      <dgm:prSet/>
      <dgm:spPr/>
      <dgm:t>
        <a:bodyPr/>
        <a:lstStyle/>
        <a:p>
          <a:endParaRPr lang="es-PE" sz="1600">
            <a:latin typeface="Century Gothic" panose="020B0502020202020204" pitchFamily="34" charset="0"/>
          </a:endParaRPr>
        </a:p>
      </dgm:t>
    </dgm:pt>
    <dgm:pt modelId="{BCE46614-1E34-4B66-A4E1-C7482E7AE505}">
      <dgm:prSet phldrT="[Texto]" custT="1"/>
      <dgm:spPr>
        <a:noFill/>
        <a:ln w="38100">
          <a:solidFill>
            <a:srgbClr val="FFCC00"/>
          </a:solidFill>
        </a:ln>
      </dgm:spPr>
      <dgm:t>
        <a:bodyPr/>
        <a:lstStyle/>
        <a:p>
          <a:r>
            <a:rPr lang="es-PE" sz="1600" dirty="0" smtClean="0">
              <a:latin typeface="Century Gothic" panose="020B0502020202020204" pitchFamily="34" charset="0"/>
            </a:rPr>
            <a:t>Los Equipos, accesorios e instalaciones deberán ser de tipo </a:t>
          </a:r>
          <a:r>
            <a:rPr lang="es-PE" sz="1600" dirty="0" err="1" smtClean="0">
              <a:latin typeface="Century Gothic" panose="020B0502020202020204" pitchFamily="34" charset="0"/>
            </a:rPr>
            <a:t>antivandálicos</a:t>
          </a:r>
          <a:r>
            <a:rPr lang="es-PE" sz="1600" dirty="0" smtClean="0">
              <a:latin typeface="Century Gothic" panose="020B0502020202020204" pitchFamily="34" charset="0"/>
            </a:rPr>
            <a:t>.</a:t>
          </a:r>
        </a:p>
      </dgm:t>
    </dgm:pt>
    <dgm:pt modelId="{7B44BC4E-3DF0-492F-A6EC-58E4B600A61A}" type="parTrans" cxnId="{3BD1B7D2-BAA3-413A-A5F7-49827BF7BB53}">
      <dgm:prSet/>
      <dgm:spPr/>
      <dgm:t>
        <a:bodyPr/>
        <a:lstStyle/>
        <a:p>
          <a:endParaRPr lang="es-PE" sz="1600">
            <a:latin typeface="Century Gothic" panose="020B0502020202020204" pitchFamily="34" charset="0"/>
          </a:endParaRPr>
        </a:p>
      </dgm:t>
    </dgm:pt>
    <dgm:pt modelId="{41588D39-62C8-41B2-920A-10B6F29EAB52}" type="sibTrans" cxnId="{3BD1B7D2-BAA3-413A-A5F7-49827BF7BB53}">
      <dgm:prSet/>
      <dgm:spPr/>
      <dgm:t>
        <a:bodyPr/>
        <a:lstStyle/>
        <a:p>
          <a:endParaRPr lang="es-PE" sz="1600">
            <a:latin typeface="Century Gothic" panose="020B0502020202020204" pitchFamily="34" charset="0"/>
          </a:endParaRPr>
        </a:p>
      </dgm:t>
    </dgm:pt>
    <dgm:pt modelId="{82B962E1-0750-4D8E-AC4F-7B6785076D57}">
      <dgm:prSet phldrT="[Texto]" custT="1"/>
      <dgm:spPr>
        <a:noFill/>
        <a:ln w="38100">
          <a:solidFill>
            <a:srgbClr val="FFCC00"/>
          </a:solidFill>
        </a:ln>
      </dgm:spPr>
      <dgm:t>
        <a:bodyPr/>
        <a:lstStyle/>
        <a:p>
          <a:r>
            <a:rPr lang="es-PE" sz="1600" dirty="0" smtClean="0">
              <a:latin typeface="Century Gothic" panose="020B0502020202020204" pitchFamily="34" charset="0"/>
            </a:rPr>
            <a:t>La cantidad de minutos disponibles deberá ser suficiente.</a:t>
          </a:r>
        </a:p>
      </dgm:t>
    </dgm:pt>
    <dgm:pt modelId="{2DCDD680-5CCB-4351-AC44-B5367D7D518D}" type="parTrans" cxnId="{EAB7D337-7F1F-49D3-B0A7-7E4165A48F0E}">
      <dgm:prSet/>
      <dgm:spPr/>
      <dgm:t>
        <a:bodyPr/>
        <a:lstStyle/>
        <a:p>
          <a:endParaRPr lang="es-PE" sz="1600">
            <a:latin typeface="Century Gothic" panose="020B0502020202020204" pitchFamily="34" charset="0"/>
          </a:endParaRPr>
        </a:p>
      </dgm:t>
    </dgm:pt>
    <dgm:pt modelId="{AC662478-8254-4456-9DA0-CE3F7697A6C1}" type="sibTrans" cxnId="{EAB7D337-7F1F-49D3-B0A7-7E4165A48F0E}">
      <dgm:prSet/>
      <dgm:spPr/>
      <dgm:t>
        <a:bodyPr/>
        <a:lstStyle/>
        <a:p>
          <a:endParaRPr lang="es-PE" sz="1600">
            <a:latin typeface="Century Gothic" panose="020B0502020202020204" pitchFamily="34" charset="0"/>
          </a:endParaRPr>
        </a:p>
      </dgm:t>
    </dgm:pt>
    <dgm:pt modelId="{E408B211-E44A-44CD-96D5-1F6DB2226141}">
      <dgm:prSet phldrT="[Texto]" custT="1"/>
      <dgm:spPr>
        <a:noFill/>
        <a:ln w="38100">
          <a:solidFill>
            <a:srgbClr val="FFCC00"/>
          </a:solidFill>
        </a:ln>
      </dgm:spPr>
      <dgm:t>
        <a:bodyPr/>
        <a:lstStyle/>
        <a:p>
          <a:r>
            <a:rPr lang="es-PE" sz="1600" dirty="0" smtClean="0">
              <a:latin typeface="Century Gothic" panose="020B0502020202020204" pitchFamily="34" charset="0"/>
            </a:rPr>
            <a:t>Llamadas salientes deberán informar al receptor acerca del origen de la llamada.</a:t>
          </a:r>
        </a:p>
      </dgm:t>
    </dgm:pt>
    <dgm:pt modelId="{47E1EDC6-62B4-4955-8C0F-29C0D7CD75E3}" type="parTrans" cxnId="{D16BDC53-ACDC-4FA9-A388-B3C621106FD3}">
      <dgm:prSet/>
      <dgm:spPr/>
      <dgm:t>
        <a:bodyPr/>
        <a:lstStyle/>
        <a:p>
          <a:endParaRPr lang="es-PE" sz="1600">
            <a:latin typeface="Century Gothic" panose="020B0502020202020204" pitchFamily="34" charset="0"/>
          </a:endParaRPr>
        </a:p>
      </dgm:t>
    </dgm:pt>
    <dgm:pt modelId="{941C281D-875C-42BC-BA52-1FE72D8EFC8D}" type="sibTrans" cxnId="{D16BDC53-ACDC-4FA9-A388-B3C621106FD3}">
      <dgm:prSet/>
      <dgm:spPr/>
      <dgm:t>
        <a:bodyPr/>
        <a:lstStyle/>
        <a:p>
          <a:endParaRPr lang="es-PE" sz="1600">
            <a:latin typeface="Century Gothic" panose="020B0502020202020204" pitchFamily="34" charset="0"/>
          </a:endParaRPr>
        </a:p>
      </dgm:t>
    </dgm:pt>
    <dgm:pt modelId="{FD6CE319-2768-4D82-B295-E197E69D8D59}">
      <dgm:prSet phldrT="[Texto]" custT="1"/>
      <dgm:spPr>
        <a:noFill/>
        <a:ln w="38100">
          <a:solidFill>
            <a:srgbClr val="FFCC00"/>
          </a:solidFill>
        </a:ln>
      </dgm:spPr>
      <dgm:t>
        <a:bodyPr/>
        <a:lstStyle/>
        <a:p>
          <a:r>
            <a:rPr lang="es-PE" sz="1600" dirty="0" smtClean="0">
              <a:latin typeface="Century Gothic" panose="020B0502020202020204" pitchFamily="34" charset="0"/>
            </a:rPr>
            <a:t>Para determinar cantidad de terminales  deberá utilizar metodología </a:t>
          </a:r>
          <a:r>
            <a:rPr lang="es-PE" sz="1600" dirty="0" err="1" smtClean="0">
              <a:latin typeface="Century Gothic" panose="020B0502020202020204" pitchFamily="34" charset="0"/>
            </a:rPr>
            <a:t>Erlang</a:t>
          </a:r>
          <a:r>
            <a:rPr lang="es-PE" sz="1600" dirty="0" smtClean="0">
              <a:latin typeface="Century Gothic" panose="020B0502020202020204" pitchFamily="34" charset="0"/>
            </a:rPr>
            <a:t> B</a:t>
          </a:r>
        </a:p>
      </dgm:t>
    </dgm:pt>
    <dgm:pt modelId="{F4126C4E-2F34-48D5-A787-6453FB3D128C}" type="parTrans" cxnId="{C8102943-E4FA-4A68-9013-AA3A41D0D541}">
      <dgm:prSet/>
      <dgm:spPr/>
      <dgm:t>
        <a:bodyPr/>
        <a:lstStyle/>
        <a:p>
          <a:endParaRPr lang="es-PE" sz="1600">
            <a:latin typeface="Century Gothic" panose="020B0502020202020204" pitchFamily="34" charset="0"/>
          </a:endParaRPr>
        </a:p>
      </dgm:t>
    </dgm:pt>
    <dgm:pt modelId="{4092BAEC-22D7-4542-8189-6B0947E0F51A}" type="sibTrans" cxnId="{C8102943-E4FA-4A68-9013-AA3A41D0D541}">
      <dgm:prSet/>
      <dgm:spPr/>
      <dgm:t>
        <a:bodyPr/>
        <a:lstStyle/>
        <a:p>
          <a:endParaRPr lang="es-PE" sz="1600">
            <a:latin typeface="Century Gothic" panose="020B0502020202020204" pitchFamily="34" charset="0"/>
          </a:endParaRPr>
        </a:p>
      </dgm:t>
    </dgm:pt>
    <dgm:pt modelId="{A375D356-A6E7-4E15-9EC2-CB2F876F033A}">
      <dgm:prSet phldrT="[Texto]" custT="1"/>
      <dgm:spPr>
        <a:noFill/>
        <a:ln w="38100">
          <a:solidFill>
            <a:srgbClr val="FFCC00"/>
          </a:solidFill>
        </a:ln>
      </dgm:spPr>
      <dgm:t>
        <a:bodyPr/>
        <a:lstStyle/>
        <a:p>
          <a:r>
            <a:rPr lang="es-PE" sz="1600" dirty="0" smtClean="0">
              <a:latin typeface="Century Gothic" panose="020B0502020202020204" pitchFamily="34" charset="0"/>
            </a:rPr>
            <a:t>Programa de  Difusión y Ventas de Tarjetas.</a:t>
          </a:r>
        </a:p>
      </dgm:t>
    </dgm:pt>
    <dgm:pt modelId="{C9E384A1-6B9C-4CA9-816E-0383577FD875}" type="parTrans" cxnId="{F1D9AB4C-FD8B-4CAA-B5FB-4E50D4E9075B}">
      <dgm:prSet/>
      <dgm:spPr/>
      <dgm:t>
        <a:bodyPr/>
        <a:lstStyle/>
        <a:p>
          <a:endParaRPr lang="es-PE" sz="1600">
            <a:latin typeface="Century Gothic" panose="020B0502020202020204" pitchFamily="34" charset="0"/>
          </a:endParaRPr>
        </a:p>
      </dgm:t>
    </dgm:pt>
    <dgm:pt modelId="{3C01738F-C7BE-4634-94BF-950A48D919F4}" type="sibTrans" cxnId="{F1D9AB4C-FD8B-4CAA-B5FB-4E50D4E9075B}">
      <dgm:prSet/>
      <dgm:spPr/>
      <dgm:t>
        <a:bodyPr/>
        <a:lstStyle/>
        <a:p>
          <a:endParaRPr lang="es-PE" sz="1600">
            <a:latin typeface="Century Gothic" panose="020B0502020202020204" pitchFamily="34" charset="0"/>
          </a:endParaRPr>
        </a:p>
      </dgm:t>
    </dgm:pt>
    <dgm:pt modelId="{84BE5CBF-3324-41D4-8909-8F18E97E0CD3}" type="pres">
      <dgm:prSet presAssocID="{279A8487-5DAC-4CE1-955E-504B8858067B}" presName="Name0" presStyleCnt="0">
        <dgm:presLayoutVars>
          <dgm:chPref val="1"/>
          <dgm:dir/>
          <dgm:animOne val="branch"/>
          <dgm:animLvl val="lvl"/>
          <dgm:resizeHandles/>
        </dgm:presLayoutVars>
      </dgm:prSet>
      <dgm:spPr/>
      <dgm:t>
        <a:bodyPr/>
        <a:lstStyle/>
        <a:p>
          <a:endParaRPr lang="es-PE"/>
        </a:p>
      </dgm:t>
    </dgm:pt>
    <dgm:pt modelId="{6AF0BB4A-CBA5-4118-89C0-77CC58D659B5}" type="pres">
      <dgm:prSet presAssocID="{03F15FC1-1A88-46E0-AB76-3072C718006E}" presName="vertOne" presStyleCnt="0"/>
      <dgm:spPr/>
      <dgm:t>
        <a:bodyPr/>
        <a:lstStyle/>
        <a:p>
          <a:endParaRPr lang="es-MX"/>
        </a:p>
      </dgm:t>
    </dgm:pt>
    <dgm:pt modelId="{B645BFF6-0782-4451-997C-7C3BF4648176}" type="pres">
      <dgm:prSet presAssocID="{03F15FC1-1A88-46E0-AB76-3072C718006E}" presName="txOne" presStyleLbl="node0" presStyleIdx="0" presStyleCnt="1" custLinFactNeighborX="-185" custLinFactNeighborY="19223">
        <dgm:presLayoutVars>
          <dgm:chPref val="3"/>
        </dgm:presLayoutVars>
      </dgm:prSet>
      <dgm:spPr>
        <a:prstGeom prst="round2DiagRect">
          <a:avLst/>
        </a:prstGeom>
      </dgm:spPr>
      <dgm:t>
        <a:bodyPr/>
        <a:lstStyle/>
        <a:p>
          <a:endParaRPr lang="es-PE"/>
        </a:p>
      </dgm:t>
    </dgm:pt>
    <dgm:pt modelId="{3C291222-25AA-4763-8138-0593452FC745}" type="pres">
      <dgm:prSet presAssocID="{03F15FC1-1A88-46E0-AB76-3072C718006E}" presName="parTransOne" presStyleCnt="0"/>
      <dgm:spPr/>
      <dgm:t>
        <a:bodyPr/>
        <a:lstStyle/>
        <a:p>
          <a:endParaRPr lang="es-MX"/>
        </a:p>
      </dgm:t>
    </dgm:pt>
    <dgm:pt modelId="{74AB0948-11B6-44FF-A50F-FC96ED391226}" type="pres">
      <dgm:prSet presAssocID="{03F15FC1-1A88-46E0-AB76-3072C718006E}" presName="horzOne" presStyleCnt="0"/>
      <dgm:spPr/>
      <dgm:t>
        <a:bodyPr/>
        <a:lstStyle/>
        <a:p>
          <a:endParaRPr lang="es-MX"/>
        </a:p>
      </dgm:t>
    </dgm:pt>
    <dgm:pt modelId="{0ECDA3AA-EE14-4A00-A9C7-F450B16275AC}" type="pres">
      <dgm:prSet presAssocID="{BCE46614-1E34-4B66-A4E1-C7482E7AE505}" presName="vertTwo" presStyleCnt="0"/>
      <dgm:spPr/>
      <dgm:t>
        <a:bodyPr/>
        <a:lstStyle/>
        <a:p>
          <a:endParaRPr lang="es-MX"/>
        </a:p>
      </dgm:t>
    </dgm:pt>
    <dgm:pt modelId="{B30C334F-EE18-4301-81E7-2F53D4D9252F}" type="pres">
      <dgm:prSet presAssocID="{BCE46614-1E34-4B66-A4E1-C7482E7AE505}" presName="txTwo" presStyleLbl="node2" presStyleIdx="0" presStyleCnt="2">
        <dgm:presLayoutVars>
          <dgm:chPref val="3"/>
        </dgm:presLayoutVars>
      </dgm:prSet>
      <dgm:spPr>
        <a:prstGeom prst="round2DiagRect">
          <a:avLst/>
        </a:prstGeom>
      </dgm:spPr>
      <dgm:t>
        <a:bodyPr/>
        <a:lstStyle/>
        <a:p>
          <a:endParaRPr lang="es-PE"/>
        </a:p>
      </dgm:t>
    </dgm:pt>
    <dgm:pt modelId="{92BA4A90-1FED-4192-BAB3-FE6951BE4C59}" type="pres">
      <dgm:prSet presAssocID="{BCE46614-1E34-4B66-A4E1-C7482E7AE505}" presName="parTransTwo" presStyleCnt="0"/>
      <dgm:spPr/>
      <dgm:t>
        <a:bodyPr/>
        <a:lstStyle/>
        <a:p>
          <a:endParaRPr lang="es-MX"/>
        </a:p>
      </dgm:t>
    </dgm:pt>
    <dgm:pt modelId="{B23D6238-44E1-4B13-92BC-018251C14CEB}" type="pres">
      <dgm:prSet presAssocID="{BCE46614-1E34-4B66-A4E1-C7482E7AE505}" presName="horzTwo" presStyleCnt="0"/>
      <dgm:spPr/>
      <dgm:t>
        <a:bodyPr/>
        <a:lstStyle/>
        <a:p>
          <a:endParaRPr lang="es-MX"/>
        </a:p>
      </dgm:t>
    </dgm:pt>
    <dgm:pt modelId="{184ED62D-6DEB-47F2-B959-D7A16D4B95BB}" type="pres">
      <dgm:prSet presAssocID="{82B962E1-0750-4D8E-AC4F-7B6785076D57}" presName="vertThree" presStyleCnt="0"/>
      <dgm:spPr/>
      <dgm:t>
        <a:bodyPr/>
        <a:lstStyle/>
        <a:p>
          <a:endParaRPr lang="es-MX"/>
        </a:p>
      </dgm:t>
    </dgm:pt>
    <dgm:pt modelId="{4708AD27-0959-4982-8F19-057597C618C4}" type="pres">
      <dgm:prSet presAssocID="{82B962E1-0750-4D8E-AC4F-7B6785076D57}" presName="txThree" presStyleLbl="node3" presStyleIdx="0" presStyleCnt="3">
        <dgm:presLayoutVars>
          <dgm:chPref val="3"/>
        </dgm:presLayoutVars>
      </dgm:prSet>
      <dgm:spPr>
        <a:prstGeom prst="round2DiagRect">
          <a:avLst/>
        </a:prstGeom>
      </dgm:spPr>
      <dgm:t>
        <a:bodyPr/>
        <a:lstStyle/>
        <a:p>
          <a:endParaRPr lang="es-PE"/>
        </a:p>
      </dgm:t>
    </dgm:pt>
    <dgm:pt modelId="{AE742D8E-DE3C-4FA6-A79B-593732C8E223}" type="pres">
      <dgm:prSet presAssocID="{82B962E1-0750-4D8E-AC4F-7B6785076D57}" presName="horzThree" presStyleCnt="0"/>
      <dgm:spPr/>
      <dgm:t>
        <a:bodyPr/>
        <a:lstStyle/>
        <a:p>
          <a:endParaRPr lang="es-MX"/>
        </a:p>
      </dgm:t>
    </dgm:pt>
    <dgm:pt modelId="{34EC79CC-C089-4D45-AE65-DA489D5B47B6}" type="pres">
      <dgm:prSet presAssocID="{AC662478-8254-4456-9DA0-CE3F7697A6C1}" presName="sibSpaceThree" presStyleCnt="0"/>
      <dgm:spPr/>
      <dgm:t>
        <a:bodyPr/>
        <a:lstStyle/>
        <a:p>
          <a:endParaRPr lang="es-MX"/>
        </a:p>
      </dgm:t>
    </dgm:pt>
    <dgm:pt modelId="{B4A8213D-BC8C-4209-9A62-6B991747CD90}" type="pres">
      <dgm:prSet presAssocID="{E408B211-E44A-44CD-96D5-1F6DB2226141}" presName="vertThree" presStyleCnt="0"/>
      <dgm:spPr/>
      <dgm:t>
        <a:bodyPr/>
        <a:lstStyle/>
        <a:p>
          <a:endParaRPr lang="es-MX"/>
        </a:p>
      </dgm:t>
    </dgm:pt>
    <dgm:pt modelId="{6870EB03-15A3-4B16-BA71-C6E5CA34B475}" type="pres">
      <dgm:prSet presAssocID="{E408B211-E44A-44CD-96D5-1F6DB2226141}" presName="txThree" presStyleLbl="node3" presStyleIdx="1" presStyleCnt="3">
        <dgm:presLayoutVars>
          <dgm:chPref val="3"/>
        </dgm:presLayoutVars>
      </dgm:prSet>
      <dgm:spPr>
        <a:prstGeom prst="round2DiagRect">
          <a:avLst/>
        </a:prstGeom>
      </dgm:spPr>
      <dgm:t>
        <a:bodyPr/>
        <a:lstStyle/>
        <a:p>
          <a:endParaRPr lang="es-PE"/>
        </a:p>
      </dgm:t>
    </dgm:pt>
    <dgm:pt modelId="{222C2926-86D6-4A41-9625-EDC408618FA3}" type="pres">
      <dgm:prSet presAssocID="{E408B211-E44A-44CD-96D5-1F6DB2226141}" presName="horzThree" presStyleCnt="0"/>
      <dgm:spPr/>
      <dgm:t>
        <a:bodyPr/>
        <a:lstStyle/>
        <a:p>
          <a:endParaRPr lang="es-MX"/>
        </a:p>
      </dgm:t>
    </dgm:pt>
    <dgm:pt modelId="{4725D738-9FB7-4082-A406-FC1620BA83D0}" type="pres">
      <dgm:prSet presAssocID="{41588D39-62C8-41B2-920A-10B6F29EAB52}" presName="sibSpaceTwo" presStyleCnt="0"/>
      <dgm:spPr/>
      <dgm:t>
        <a:bodyPr/>
        <a:lstStyle/>
        <a:p>
          <a:endParaRPr lang="es-MX"/>
        </a:p>
      </dgm:t>
    </dgm:pt>
    <dgm:pt modelId="{EFBA5377-31B3-4592-BABF-7462B4183577}" type="pres">
      <dgm:prSet presAssocID="{FD6CE319-2768-4D82-B295-E197E69D8D59}" presName="vertTwo" presStyleCnt="0"/>
      <dgm:spPr/>
      <dgm:t>
        <a:bodyPr/>
        <a:lstStyle/>
        <a:p>
          <a:endParaRPr lang="es-MX"/>
        </a:p>
      </dgm:t>
    </dgm:pt>
    <dgm:pt modelId="{DDD1C177-9FC5-4709-9DC9-9AD7AB34AFC0}" type="pres">
      <dgm:prSet presAssocID="{FD6CE319-2768-4D82-B295-E197E69D8D59}" presName="txTwo" presStyleLbl="node2" presStyleIdx="1" presStyleCnt="2">
        <dgm:presLayoutVars>
          <dgm:chPref val="3"/>
        </dgm:presLayoutVars>
      </dgm:prSet>
      <dgm:spPr>
        <a:prstGeom prst="round2DiagRect">
          <a:avLst/>
        </a:prstGeom>
      </dgm:spPr>
      <dgm:t>
        <a:bodyPr/>
        <a:lstStyle/>
        <a:p>
          <a:endParaRPr lang="es-PE"/>
        </a:p>
      </dgm:t>
    </dgm:pt>
    <dgm:pt modelId="{C9516870-AF5B-4579-93B6-D61DDE5A373D}" type="pres">
      <dgm:prSet presAssocID="{FD6CE319-2768-4D82-B295-E197E69D8D59}" presName="parTransTwo" presStyleCnt="0"/>
      <dgm:spPr/>
      <dgm:t>
        <a:bodyPr/>
        <a:lstStyle/>
        <a:p>
          <a:endParaRPr lang="es-MX"/>
        </a:p>
      </dgm:t>
    </dgm:pt>
    <dgm:pt modelId="{0F572931-D55F-4DEB-97C6-CB510FD8112F}" type="pres">
      <dgm:prSet presAssocID="{FD6CE319-2768-4D82-B295-E197E69D8D59}" presName="horzTwo" presStyleCnt="0"/>
      <dgm:spPr/>
      <dgm:t>
        <a:bodyPr/>
        <a:lstStyle/>
        <a:p>
          <a:endParaRPr lang="es-MX"/>
        </a:p>
      </dgm:t>
    </dgm:pt>
    <dgm:pt modelId="{3B5875B1-F7BE-403D-8D88-6B0B9365530C}" type="pres">
      <dgm:prSet presAssocID="{A375D356-A6E7-4E15-9EC2-CB2F876F033A}" presName="vertThree" presStyleCnt="0"/>
      <dgm:spPr/>
      <dgm:t>
        <a:bodyPr/>
        <a:lstStyle/>
        <a:p>
          <a:endParaRPr lang="es-MX"/>
        </a:p>
      </dgm:t>
    </dgm:pt>
    <dgm:pt modelId="{9B673D43-65D2-4E68-8879-81DCDA85426B}" type="pres">
      <dgm:prSet presAssocID="{A375D356-A6E7-4E15-9EC2-CB2F876F033A}" presName="txThree" presStyleLbl="node3" presStyleIdx="2" presStyleCnt="3">
        <dgm:presLayoutVars>
          <dgm:chPref val="3"/>
        </dgm:presLayoutVars>
      </dgm:prSet>
      <dgm:spPr>
        <a:prstGeom prst="round2DiagRect">
          <a:avLst/>
        </a:prstGeom>
      </dgm:spPr>
      <dgm:t>
        <a:bodyPr/>
        <a:lstStyle/>
        <a:p>
          <a:endParaRPr lang="es-PE"/>
        </a:p>
      </dgm:t>
    </dgm:pt>
    <dgm:pt modelId="{979ED9CE-17B4-4479-98C6-376513F25064}" type="pres">
      <dgm:prSet presAssocID="{A375D356-A6E7-4E15-9EC2-CB2F876F033A}" presName="horzThree" presStyleCnt="0"/>
      <dgm:spPr/>
      <dgm:t>
        <a:bodyPr/>
        <a:lstStyle/>
        <a:p>
          <a:endParaRPr lang="es-MX"/>
        </a:p>
      </dgm:t>
    </dgm:pt>
  </dgm:ptLst>
  <dgm:cxnLst>
    <dgm:cxn modelId="{F1D9AB4C-FD8B-4CAA-B5FB-4E50D4E9075B}" srcId="{FD6CE319-2768-4D82-B295-E197E69D8D59}" destId="{A375D356-A6E7-4E15-9EC2-CB2F876F033A}" srcOrd="0" destOrd="0" parTransId="{C9E384A1-6B9C-4CA9-816E-0383577FD875}" sibTransId="{3C01738F-C7BE-4634-94BF-950A48D919F4}"/>
    <dgm:cxn modelId="{9116D124-9724-42F1-B88C-5FFD5B820C83}" type="presOf" srcId="{FD6CE319-2768-4D82-B295-E197E69D8D59}" destId="{DDD1C177-9FC5-4709-9DC9-9AD7AB34AFC0}" srcOrd="0" destOrd="0" presId="urn:microsoft.com/office/officeart/2005/8/layout/hierarchy4"/>
    <dgm:cxn modelId="{DE980397-826D-4B81-B8CC-EC03753F001D}" type="presOf" srcId="{BCE46614-1E34-4B66-A4E1-C7482E7AE505}" destId="{B30C334F-EE18-4301-81E7-2F53D4D9252F}" srcOrd="0" destOrd="0" presId="urn:microsoft.com/office/officeart/2005/8/layout/hierarchy4"/>
    <dgm:cxn modelId="{44476AB6-FD52-490D-BC07-CADF5A2A6505}" type="presOf" srcId="{A375D356-A6E7-4E15-9EC2-CB2F876F033A}" destId="{9B673D43-65D2-4E68-8879-81DCDA85426B}" srcOrd="0" destOrd="0" presId="urn:microsoft.com/office/officeart/2005/8/layout/hierarchy4"/>
    <dgm:cxn modelId="{06705A0D-846A-481C-8F3C-913315B665EE}" type="presOf" srcId="{E408B211-E44A-44CD-96D5-1F6DB2226141}" destId="{6870EB03-15A3-4B16-BA71-C6E5CA34B475}" srcOrd="0" destOrd="0" presId="urn:microsoft.com/office/officeart/2005/8/layout/hierarchy4"/>
    <dgm:cxn modelId="{E9891B0D-13E2-4B44-908E-A110BF2BFB50}" type="presOf" srcId="{279A8487-5DAC-4CE1-955E-504B8858067B}" destId="{84BE5CBF-3324-41D4-8909-8F18E97E0CD3}" srcOrd="0" destOrd="0" presId="urn:microsoft.com/office/officeart/2005/8/layout/hierarchy4"/>
    <dgm:cxn modelId="{1685CDA0-4641-4793-A46B-D2894AF9C342}" type="presOf" srcId="{03F15FC1-1A88-46E0-AB76-3072C718006E}" destId="{B645BFF6-0782-4451-997C-7C3BF4648176}" srcOrd="0" destOrd="0" presId="urn:microsoft.com/office/officeart/2005/8/layout/hierarchy4"/>
    <dgm:cxn modelId="{FF5BBA60-EE37-469C-97FA-57764349C31B}" type="presOf" srcId="{82B962E1-0750-4D8E-AC4F-7B6785076D57}" destId="{4708AD27-0959-4982-8F19-057597C618C4}" srcOrd="0" destOrd="0" presId="urn:microsoft.com/office/officeart/2005/8/layout/hierarchy4"/>
    <dgm:cxn modelId="{D16BDC53-ACDC-4FA9-A388-B3C621106FD3}" srcId="{BCE46614-1E34-4B66-A4E1-C7482E7AE505}" destId="{E408B211-E44A-44CD-96D5-1F6DB2226141}" srcOrd="1" destOrd="0" parTransId="{47E1EDC6-62B4-4955-8C0F-29C0D7CD75E3}" sibTransId="{941C281D-875C-42BC-BA52-1FE72D8EFC8D}"/>
    <dgm:cxn modelId="{2517E93D-72D3-4FA9-B72C-CC19D7095D22}" srcId="{279A8487-5DAC-4CE1-955E-504B8858067B}" destId="{03F15FC1-1A88-46E0-AB76-3072C718006E}" srcOrd="0" destOrd="0" parTransId="{631BF767-9BFF-44C0-B523-C6A392D65EEB}" sibTransId="{73EEA591-F6EC-4B6F-AE60-F308329CCF4F}"/>
    <dgm:cxn modelId="{3BD1B7D2-BAA3-413A-A5F7-49827BF7BB53}" srcId="{03F15FC1-1A88-46E0-AB76-3072C718006E}" destId="{BCE46614-1E34-4B66-A4E1-C7482E7AE505}" srcOrd="0" destOrd="0" parTransId="{7B44BC4E-3DF0-492F-A6EC-58E4B600A61A}" sibTransId="{41588D39-62C8-41B2-920A-10B6F29EAB52}"/>
    <dgm:cxn modelId="{C8102943-E4FA-4A68-9013-AA3A41D0D541}" srcId="{03F15FC1-1A88-46E0-AB76-3072C718006E}" destId="{FD6CE319-2768-4D82-B295-E197E69D8D59}" srcOrd="1" destOrd="0" parTransId="{F4126C4E-2F34-48D5-A787-6453FB3D128C}" sibTransId="{4092BAEC-22D7-4542-8189-6B0947E0F51A}"/>
    <dgm:cxn modelId="{EAB7D337-7F1F-49D3-B0A7-7E4165A48F0E}" srcId="{BCE46614-1E34-4B66-A4E1-C7482E7AE505}" destId="{82B962E1-0750-4D8E-AC4F-7B6785076D57}" srcOrd="0" destOrd="0" parTransId="{2DCDD680-5CCB-4351-AC44-B5367D7D518D}" sibTransId="{AC662478-8254-4456-9DA0-CE3F7697A6C1}"/>
    <dgm:cxn modelId="{8B44FB00-945C-421C-8F84-F72BC2BEF649}" type="presParOf" srcId="{84BE5CBF-3324-41D4-8909-8F18E97E0CD3}" destId="{6AF0BB4A-CBA5-4118-89C0-77CC58D659B5}" srcOrd="0" destOrd="0" presId="urn:microsoft.com/office/officeart/2005/8/layout/hierarchy4"/>
    <dgm:cxn modelId="{793AACFF-02F8-495C-9753-2A87C2240B1D}" type="presParOf" srcId="{6AF0BB4A-CBA5-4118-89C0-77CC58D659B5}" destId="{B645BFF6-0782-4451-997C-7C3BF4648176}" srcOrd="0" destOrd="0" presId="urn:microsoft.com/office/officeart/2005/8/layout/hierarchy4"/>
    <dgm:cxn modelId="{B9E8A437-4DA6-4CB9-97A8-FE393FAB3B4F}" type="presParOf" srcId="{6AF0BB4A-CBA5-4118-89C0-77CC58D659B5}" destId="{3C291222-25AA-4763-8138-0593452FC745}" srcOrd="1" destOrd="0" presId="urn:microsoft.com/office/officeart/2005/8/layout/hierarchy4"/>
    <dgm:cxn modelId="{13A40646-EF3A-4D01-882D-36F478FD764C}" type="presParOf" srcId="{6AF0BB4A-CBA5-4118-89C0-77CC58D659B5}" destId="{74AB0948-11B6-44FF-A50F-FC96ED391226}" srcOrd="2" destOrd="0" presId="urn:microsoft.com/office/officeart/2005/8/layout/hierarchy4"/>
    <dgm:cxn modelId="{DB91C070-DD23-4CFB-A4EB-65B4AB1E4A30}" type="presParOf" srcId="{74AB0948-11B6-44FF-A50F-FC96ED391226}" destId="{0ECDA3AA-EE14-4A00-A9C7-F450B16275AC}" srcOrd="0" destOrd="0" presId="urn:microsoft.com/office/officeart/2005/8/layout/hierarchy4"/>
    <dgm:cxn modelId="{F68E43F8-4730-4FA7-B708-DE1861BD27BB}" type="presParOf" srcId="{0ECDA3AA-EE14-4A00-A9C7-F450B16275AC}" destId="{B30C334F-EE18-4301-81E7-2F53D4D9252F}" srcOrd="0" destOrd="0" presId="urn:microsoft.com/office/officeart/2005/8/layout/hierarchy4"/>
    <dgm:cxn modelId="{BE5E9EBD-8E7E-4C59-B2BA-41E44237065F}" type="presParOf" srcId="{0ECDA3AA-EE14-4A00-A9C7-F450B16275AC}" destId="{92BA4A90-1FED-4192-BAB3-FE6951BE4C59}" srcOrd="1" destOrd="0" presId="urn:microsoft.com/office/officeart/2005/8/layout/hierarchy4"/>
    <dgm:cxn modelId="{151A2AF8-330B-4D27-A5F2-1FE4C2972DB3}" type="presParOf" srcId="{0ECDA3AA-EE14-4A00-A9C7-F450B16275AC}" destId="{B23D6238-44E1-4B13-92BC-018251C14CEB}" srcOrd="2" destOrd="0" presId="urn:microsoft.com/office/officeart/2005/8/layout/hierarchy4"/>
    <dgm:cxn modelId="{33416375-4E8E-48B1-87D8-3A4A2FFC831A}" type="presParOf" srcId="{B23D6238-44E1-4B13-92BC-018251C14CEB}" destId="{184ED62D-6DEB-47F2-B959-D7A16D4B95BB}" srcOrd="0" destOrd="0" presId="urn:microsoft.com/office/officeart/2005/8/layout/hierarchy4"/>
    <dgm:cxn modelId="{73D24630-141A-42EF-AC19-764C336419DD}" type="presParOf" srcId="{184ED62D-6DEB-47F2-B959-D7A16D4B95BB}" destId="{4708AD27-0959-4982-8F19-057597C618C4}" srcOrd="0" destOrd="0" presId="urn:microsoft.com/office/officeart/2005/8/layout/hierarchy4"/>
    <dgm:cxn modelId="{23803DC0-D428-454E-B73F-B706FE1DD2C5}" type="presParOf" srcId="{184ED62D-6DEB-47F2-B959-D7A16D4B95BB}" destId="{AE742D8E-DE3C-4FA6-A79B-593732C8E223}" srcOrd="1" destOrd="0" presId="urn:microsoft.com/office/officeart/2005/8/layout/hierarchy4"/>
    <dgm:cxn modelId="{0CA43054-0888-49C2-98A2-4C376CD333BD}" type="presParOf" srcId="{B23D6238-44E1-4B13-92BC-018251C14CEB}" destId="{34EC79CC-C089-4D45-AE65-DA489D5B47B6}" srcOrd="1" destOrd="0" presId="urn:microsoft.com/office/officeart/2005/8/layout/hierarchy4"/>
    <dgm:cxn modelId="{F60673EB-6398-4BC7-90DD-56479AA5410F}" type="presParOf" srcId="{B23D6238-44E1-4B13-92BC-018251C14CEB}" destId="{B4A8213D-BC8C-4209-9A62-6B991747CD90}" srcOrd="2" destOrd="0" presId="urn:microsoft.com/office/officeart/2005/8/layout/hierarchy4"/>
    <dgm:cxn modelId="{A03533C9-5C50-4500-9C65-EC7ACB16ACD7}" type="presParOf" srcId="{B4A8213D-BC8C-4209-9A62-6B991747CD90}" destId="{6870EB03-15A3-4B16-BA71-C6E5CA34B475}" srcOrd="0" destOrd="0" presId="urn:microsoft.com/office/officeart/2005/8/layout/hierarchy4"/>
    <dgm:cxn modelId="{2C7D939F-9A71-472B-A4DB-CC05C24CC62E}" type="presParOf" srcId="{B4A8213D-BC8C-4209-9A62-6B991747CD90}" destId="{222C2926-86D6-4A41-9625-EDC408618FA3}" srcOrd="1" destOrd="0" presId="urn:microsoft.com/office/officeart/2005/8/layout/hierarchy4"/>
    <dgm:cxn modelId="{49D3E981-EB10-4583-B5B9-6DC1DE41E2DA}" type="presParOf" srcId="{74AB0948-11B6-44FF-A50F-FC96ED391226}" destId="{4725D738-9FB7-4082-A406-FC1620BA83D0}" srcOrd="1" destOrd="0" presId="urn:microsoft.com/office/officeart/2005/8/layout/hierarchy4"/>
    <dgm:cxn modelId="{11967D2B-5F70-47CF-9402-45F4F2AE27B8}" type="presParOf" srcId="{74AB0948-11B6-44FF-A50F-FC96ED391226}" destId="{EFBA5377-31B3-4592-BABF-7462B4183577}" srcOrd="2" destOrd="0" presId="urn:microsoft.com/office/officeart/2005/8/layout/hierarchy4"/>
    <dgm:cxn modelId="{4E45CB45-3C94-45CD-AD0C-8AC90BF30021}" type="presParOf" srcId="{EFBA5377-31B3-4592-BABF-7462B4183577}" destId="{DDD1C177-9FC5-4709-9DC9-9AD7AB34AFC0}" srcOrd="0" destOrd="0" presId="urn:microsoft.com/office/officeart/2005/8/layout/hierarchy4"/>
    <dgm:cxn modelId="{7E6D1888-8AC7-4D83-A814-C5B370620DD6}" type="presParOf" srcId="{EFBA5377-31B3-4592-BABF-7462B4183577}" destId="{C9516870-AF5B-4579-93B6-D61DDE5A373D}" srcOrd="1" destOrd="0" presId="urn:microsoft.com/office/officeart/2005/8/layout/hierarchy4"/>
    <dgm:cxn modelId="{41B4D793-F215-49A9-A3BD-C17C8D80850D}" type="presParOf" srcId="{EFBA5377-31B3-4592-BABF-7462B4183577}" destId="{0F572931-D55F-4DEB-97C6-CB510FD8112F}" srcOrd="2" destOrd="0" presId="urn:microsoft.com/office/officeart/2005/8/layout/hierarchy4"/>
    <dgm:cxn modelId="{BF8350DE-CCEF-49F3-B664-9A1016BE8E09}" type="presParOf" srcId="{0F572931-D55F-4DEB-97C6-CB510FD8112F}" destId="{3B5875B1-F7BE-403D-8D88-6B0B9365530C}" srcOrd="0" destOrd="0" presId="urn:microsoft.com/office/officeart/2005/8/layout/hierarchy4"/>
    <dgm:cxn modelId="{E02520B4-E104-456B-9237-7F8F64857402}" type="presParOf" srcId="{3B5875B1-F7BE-403D-8D88-6B0B9365530C}" destId="{9B673D43-65D2-4E68-8879-81DCDA85426B}" srcOrd="0" destOrd="0" presId="urn:microsoft.com/office/officeart/2005/8/layout/hierarchy4"/>
    <dgm:cxn modelId="{8F92B535-3AB4-4E58-A1FC-984379BF2DE7}" type="presParOf" srcId="{3B5875B1-F7BE-403D-8D88-6B0B9365530C}" destId="{979ED9CE-17B4-4479-98C6-376513F2506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308D56-5E6C-4C1B-8197-F3D2AA4C111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PE"/>
        </a:p>
      </dgm:t>
    </dgm:pt>
    <dgm:pt modelId="{49C8D4A4-4528-4E3B-8223-DB063DB0728B}">
      <dgm:prSet phldrT="[Texto]" custT="1"/>
      <dgm:spPr/>
      <dgm:t>
        <a:bodyPr/>
        <a:lstStyle/>
        <a:p>
          <a:pPr algn="ctr"/>
          <a:r>
            <a:rPr lang="es-PE" sz="1400" b="1" dirty="0" smtClean="0">
              <a:latin typeface="Century Gothic" panose="020B0502020202020204" pitchFamily="34" charset="0"/>
            </a:rPr>
            <a:t> </a:t>
          </a:r>
          <a:r>
            <a:rPr lang="es-PE" sz="1400" b="1" dirty="0" smtClean="0">
              <a:solidFill>
                <a:srgbClr val="C00000"/>
              </a:solidFill>
              <a:latin typeface="Century Gothic" panose="020B0502020202020204" pitchFamily="34" charset="0"/>
            </a:rPr>
            <a:t>Año 9</a:t>
          </a:r>
        </a:p>
        <a:p>
          <a:pPr algn="ctr"/>
          <a:r>
            <a:rPr lang="es-PE" sz="1200" b="1" dirty="0" smtClean="0">
              <a:latin typeface="Century Gothic" panose="020B0502020202020204" pitchFamily="34" charset="0"/>
            </a:rPr>
            <a:t>Reducción en</a:t>
          </a:r>
          <a:r>
            <a:rPr lang="es-PE" sz="1400" b="1" dirty="0" smtClean="0">
              <a:latin typeface="Century Gothic" panose="020B0502020202020204" pitchFamily="34" charset="0"/>
            </a:rPr>
            <a:t> 3%</a:t>
          </a:r>
        </a:p>
      </dgm:t>
    </dgm:pt>
    <dgm:pt modelId="{E66D2EDF-F1F4-4C03-A5CB-BC58FF479714}" type="parTrans" cxnId="{C458D11F-819E-466B-9892-F0DA15C86FFA}">
      <dgm:prSet/>
      <dgm:spPr/>
      <dgm:t>
        <a:bodyPr/>
        <a:lstStyle/>
        <a:p>
          <a:pPr algn="ctr"/>
          <a:endParaRPr lang="es-PE" sz="1400" b="1">
            <a:latin typeface="Century Gothic" panose="020B0502020202020204" pitchFamily="34" charset="0"/>
          </a:endParaRPr>
        </a:p>
      </dgm:t>
    </dgm:pt>
    <dgm:pt modelId="{66C1C7FE-10C0-4BA8-B978-A3C3A1FF97C7}" type="sibTrans" cxnId="{C458D11F-819E-466B-9892-F0DA15C86FFA}">
      <dgm:prSet/>
      <dgm:spPr/>
      <dgm:t>
        <a:bodyPr/>
        <a:lstStyle/>
        <a:p>
          <a:pPr algn="ctr"/>
          <a:endParaRPr lang="es-PE" sz="1400" b="1">
            <a:latin typeface="Century Gothic" panose="020B0502020202020204" pitchFamily="34" charset="0"/>
          </a:endParaRPr>
        </a:p>
      </dgm:t>
    </dgm:pt>
    <dgm:pt modelId="{4800ECC5-D8A9-4B74-8DDF-F5C46B5780D9}">
      <dgm:prSet phldrT="[Texto]" custT="1"/>
      <dgm:spPr/>
      <dgm:t>
        <a:bodyPr/>
        <a:lstStyle/>
        <a:p>
          <a:pPr algn="ctr"/>
          <a:r>
            <a:rPr lang="es-PE" sz="1400" b="1" dirty="0" smtClean="0">
              <a:solidFill>
                <a:srgbClr val="C00000"/>
              </a:solidFill>
              <a:latin typeface="Century Gothic" panose="020B0502020202020204" pitchFamily="34" charset="0"/>
            </a:rPr>
            <a:t>Año 6</a:t>
          </a:r>
        </a:p>
        <a:p>
          <a:pPr algn="ctr"/>
          <a:r>
            <a:rPr lang="es-PE" sz="1200" b="1" dirty="0" smtClean="0">
              <a:latin typeface="Century Gothic" panose="020B0502020202020204" pitchFamily="34" charset="0"/>
            </a:rPr>
            <a:t>Reducción en </a:t>
          </a:r>
          <a:r>
            <a:rPr lang="es-PE" sz="1400" b="1" dirty="0" smtClean="0">
              <a:latin typeface="Century Gothic" panose="020B0502020202020204" pitchFamily="34" charset="0"/>
            </a:rPr>
            <a:t>3%</a:t>
          </a:r>
        </a:p>
      </dgm:t>
    </dgm:pt>
    <dgm:pt modelId="{B0C0BD18-31F3-45CA-ACCE-9E884CC0DAB1}" type="parTrans" cxnId="{0F330C62-8236-4E6B-ABF9-F357A38DE682}">
      <dgm:prSet/>
      <dgm:spPr/>
      <dgm:t>
        <a:bodyPr/>
        <a:lstStyle/>
        <a:p>
          <a:pPr algn="ctr"/>
          <a:endParaRPr lang="es-PE" sz="1400" b="1">
            <a:latin typeface="Century Gothic" panose="020B0502020202020204" pitchFamily="34" charset="0"/>
          </a:endParaRPr>
        </a:p>
      </dgm:t>
    </dgm:pt>
    <dgm:pt modelId="{7EDF7436-6F1B-4460-ABA5-5E5C2FDEEC49}" type="sibTrans" cxnId="{0F330C62-8236-4E6B-ABF9-F357A38DE682}">
      <dgm:prSet/>
      <dgm:spPr/>
      <dgm:t>
        <a:bodyPr/>
        <a:lstStyle/>
        <a:p>
          <a:pPr algn="ctr"/>
          <a:endParaRPr lang="es-PE" sz="1400" b="1">
            <a:latin typeface="Century Gothic" panose="020B0502020202020204" pitchFamily="34" charset="0"/>
          </a:endParaRPr>
        </a:p>
      </dgm:t>
    </dgm:pt>
    <dgm:pt modelId="{084D5621-6BEA-4DC7-A0A7-28CED14078CB}">
      <dgm:prSet phldrT="[Texto]" custT="1"/>
      <dgm:spPr/>
      <dgm:t>
        <a:bodyPr/>
        <a:lstStyle/>
        <a:p>
          <a:pPr algn="ctr"/>
          <a:r>
            <a:rPr lang="es-PE" sz="1400" b="1" dirty="0" smtClean="0">
              <a:solidFill>
                <a:srgbClr val="C00000"/>
              </a:solidFill>
              <a:latin typeface="Century Gothic" panose="020B0502020202020204" pitchFamily="34" charset="0"/>
            </a:rPr>
            <a:t>Año 1</a:t>
          </a:r>
        </a:p>
        <a:p>
          <a:pPr algn="ctr"/>
          <a:r>
            <a:rPr lang="es-PE" sz="1400" b="1" dirty="0" smtClean="0">
              <a:latin typeface="Century Gothic" panose="020B0502020202020204" pitchFamily="34" charset="0"/>
            </a:rPr>
            <a:t>Tarifas iniciales</a:t>
          </a:r>
        </a:p>
      </dgm:t>
    </dgm:pt>
    <dgm:pt modelId="{69BB5A52-CDFE-4A80-8579-4B7A6659D4D0}" type="parTrans" cxnId="{51F4966B-55CC-4AE3-9B8D-528276A8D119}">
      <dgm:prSet/>
      <dgm:spPr/>
      <dgm:t>
        <a:bodyPr/>
        <a:lstStyle/>
        <a:p>
          <a:pPr algn="ctr"/>
          <a:endParaRPr lang="es-PE" sz="1400" b="1">
            <a:latin typeface="Century Gothic" panose="020B0502020202020204" pitchFamily="34" charset="0"/>
          </a:endParaRPr>
        </a:p>
      </dgm:t>
    </dgm:pt>
    <dgm:pt modelId="{C97412CB-00E8-4F13-8716-FFA2CBBF6A47}" type="sibTrans" cxnId="{51F4966B-55CC-4AE3-9B8D-528276A8D119}">
      <dgm:prSet/>
      <dgm:spPr/>
      <dgm:t>
        <a:bodyPr/>
        <a:lstStyle/>
        <a:p>
          <a:pPr algn="ctr"/>
          <a:endParaRPr lang="es-PE" sz="1400" b="1">
            <a:latin typeface="Century Gothic" panose="020B0502020202020204" pitchFamily="34" charset="0"/>
          </a:endParaRPr>
        </a:p>
      </dgm:t>
    </dgm:pt>
    <dgm:pt modelId="{BE263E75-4BCC-41C3-8737-E52E3D55B398}">
      <dgm:prSet phldrT="[Texto]" custT="1"/>
      <dgm:spPr/>
      <dgm:t>
        <a:bodyPr/>
        <a:lstStyle/>
        <a:p>
          <a:pPr algn="ctr"/>
          <a:r>
            <a:rPr lang="es-PE" sz="1400" b="1" dirty="0" smtClean="0">
              <a:solidFill>
                <a:srgbClr val="C00000"/>
              </a:solidFill>
              <a:latin typeface="Century Gothic" panose="020B0502020202020204" pitchFamily="34" charset="0"/>
            </a:rPr>
            <a:t> Año 12</a:t>
          </a:r>
        </a:p>
        <a:p>
          <a:pPr algn="ctr"/>
          <a:r>
            <a:rPr lang="es-PE" sz="1200" b="1" dirty="0" smtClean="0">
              <a:latin typeface="Century Gothic" panose="020B0502020202020204" pitchFamily="34" charset="0"/>
            </a:rPr>
            <a:t>Reducción en</a:t>
          </a:r>
          <a:r>
            <a:rPr lang="es-PE" sz="1400" b="1" dirty="0" smtClean="0">
              <a:latin typeface="Century Gothic" panose="020B0502020202020204" pitchFamily="34" charset="0"/>
            </a:rPr>
            <a:t> 2.75%</a:t>
          </a:r>
        </a:p>
      </dgm:t>
    </dgm:pt>
    <dgm:pt modelId="{086BE2FE-3E67-4379-8E3C-EB2C2B8B7EC2}" type="parTrans" cxnId="{799F5561-67B0-4133-9A9C-CC06408FBB83}">
      <dgm:prSet/>
      <dgm:spPr/>
      <dgm:t>
        <a:bodyPr/>
        <a:lstStyle/>
        <a:p>
          <a:pPr algn="ctr"/>
          <a:endParaRPr lang="es-PE" sz="1400" b="1">
            <a:latin typeface="Century Gothic" panose="020B0502020202020204" pitchFamily="34" charset="0"/>
          </a:endParaRPr>
        </a:p>
      </dgm:t>
    </dgm:pt>
    <dgm:pt modelId="{F2AF0F5A-BD3D-4997-AAF9-EB0B6D3BA835}" type="sibTrans" cxnId="{799F5561-67B0-4133-9A9C-CC06408FBB83}">
      <dgm:prSet/>
      <dgm:spPr/>
      <dgm:t>
        <a:bodyPr/>
        <a:lstStyle/>
        <a:p>
          <a:pPr algn="ctr"/>
          <a:endParaRPr lang="es-PE" sz="1400" b="1">
            <a:latin typeface="Century Gothic" panose="020B0502020202020204" pitchFamily="34" charset="0"/>
          </a:endParaRPr>
        </a:p>
      </dgm:t>
    </dgm:pt>
    <dgm:pt modelId="{46C07138-E8DA-4C06-BEEC-4CDE5A7834B6}" type="pres">
      <dgm:prSet presAssocID="{CC308D56-5E6C-4C1B-8197-F3D2AA4C1113}" presName="rootnode" presStyleCnt="0">
        <dgm:presLayoutVars>
          <dgm:chMax/>
          <dgm:chPref/>
          <dgm:dir val="rev"/>
          <dgm:animLvl val="lvl"/>
        </dgm:presLayoutVars>
      </dgm:prSet>
      <dgm:spPr/>
      <dgm:t>
        <a:bodyPr/>
        <a:lstStyle/>
        <a:p>
          <a:endParaRPr lang="es-PE"/>
        </a:p>
      </dgm:t>
    </dgm:pt>
    <dgm:pt modelId="{358A4DF9-0977-4B94-9291-389EB3D3AE67}" type="pres">
      <dgm:prSet presAssocID="{BE263E75-4BCC-41C3-8737-E52E3D55B398}" presName="composite" presStyleCnt="0"/>
      <dgm:spPr/>
    </dgm:pt>
    <dgm:pt modelId="{106422D8-5F63-42A1-A468-7AF6680D988A}" type="pres">
      <dgm:prSet presAssocID="{BE263E75-4BCC-41C3-8737-E52E3D55B398}" presName="LShape" presStyleLbl="alignNode1" presStyleIdx="0" presStyleCnt="7" custScaleX="180055" custScaleY="78086"/>
      <dgm:spPr>
        <a:solidFill>
          <a:srgbClr val="FFCC00"/>
        </a:solidFill>
        <a:ln>
          <a:solidFill>
            <a:srgbClr val="FFCC00"/>
          </a:solidFill>
        </a:ln>
      </dgm:spPr>
      <dgm:t>
        <a:bodyPr/>
        <a:lstStyle/>
        <a:p>
          <a:endParaRPr lang="es-MX"/>
        </a:p>
      </dgm:t>
    </dgm:pt>
    <dgm:pt modelId="{0DF4A387-2EBA-40BB-8BE8-0F5BDA8C225C}" type="pres">
      <dgm:prSet presAssocID="{BE263E75-4BCC-41C3-8737-E52E3D55B398}" presName="ParentText" presStyleLbl="revTx" presStyleIdx="0" presStyleCnt="4" custScaleX="160654">
        <dgm:presLayoutVars>
          <dgm:chMax val="0"/>
          <dgm:chPref val="0"/>
          <dgm:bulletEnabled val="1"/>
        </dgm:presLayoutVars>
      </dgm:prSet>
      <dgm:spPr/>
      <dgm:t>
        <a:bodyPr/>
        <a:lstStyle/>
        <a:p>
          <a:endParaRPr lang="es-PE"/>
        </a:p>
      </dgm:t>
    </dgm:pt>
    <dgm:pt modelId="{F1D0802E-F1AE-47BA-AA57-AFA05456667E}" type="pres">
      <dgm:prSet presAssocID="{BE263E75-4BCC-41C3-8737-E52E3D55B398}" presName="Triangle" presStyleLbl="alignNode1" presStyleIdx="1" presStyleCnt="7" custLinFactX="-100000" custLinFactNeighborX="-111176" custLinFactNeighborY="51716"/>
      <dgm:spPr>
        <a:solidFill>
          <a:srgbClr val="FFCC00"/>
        </a:solidFill>
        <a:ln>
          <a:solidFill>
            <a:srgbClr val="FFCC00"/>
          </a:solidFill>
        </a:ln>
      </dgm:spPr>
      <dgm:t>
        <a:bodyPr/>
        <a:lstStyle/>
        <a:p>
          <a:endParaRPr lang="es-MX"/>
        </a:p>
      </dgm:t>
    </dgm:pt>
    <dgm:pt modelId="{43A453B3-01D7-4949-8C22-439747A74299}" type="pres">
      <dgm:prSet presAssocID="{F2AF0F5A-BD3D-4997-AAF9-EB0B6D3BA835}" presName="sibTrans" presStyleCnt="0"/>
      <dgm:spPr/>
    </dgm:pt>
    <dgm:pt modelId="{1775B9E0-DE36-457F-B924-DC5284E1E52F}" type="pres">
      <dgm:prSet presAssocID="{F2AF0F5A-BD3D-4997-AAF9-EB0B6D3BA835}" presName="space" presStyleCnt="0"/>
      <dgm:spPr/>
    </dgm:pt>
    <dgm:pt modelId="{76BDFFE6-A880-4DD2-A34D-3F70EB198AC7}" type="pres">
      <dgm:prSet presAssocID="{49C8D4A4-4528-4E3B-8223-DB063DB0728B}" presName="composite" presStyleCnt="0"/>
      <dgm:spPr/>
    </dgm:pt>
    <dgm:pt modelId="{5760BD93-71C3-4075-B112-585900D5B884}" type="pres">
      <dgm:prSet presAssocID="{49C8D4A4-4528-4E3B-8223-DB063DB0728B}" presName="LShape" presStyleLbl="alignNode1" presStyleIdx="2" presStyleCnt="7" custScaleX="180055" custScaleY="78086"/>
      <dgm:spPr/>
    </dgm:pt>
    <dgm:pt modelId="{85D9C5AB-3C12-45C0-A196-62F99603438D}" type="pres">
      <dgm:prSet presAssocID="{49C8D4A4-4528-4E3B-8223-DB063DB0728B}" presName="ParentText" presStyleLbl="revTx" presStyleIdx="1" presStyleCnt="4" custScaleX="160654">
        <dgm:presLayoutVars>
          <dgm:chMax val="0"/>
          <dgm:chPref val="0"/>
          <dgm:bulletEnabled val="1"/>
        </dgm:presLayoutVars>
      </dgm:prSet>
      <dgm:spPr/>
      <dgm:t>
        <a:bodyPr/>
        <a:lstStyle/>
        <a:p>
          <a:endParaRPr lang="es-PE"/>
        </a:p>
      </dgm:t>
    </dgm:pt>
    <dgm:pt modelId="{C42F416C-8E21-430A-9D63-FE815F63F6EF}" type="pres">
      <dgm:prSet presAssocID="{49C8D4A4-4528-4E3B-8223-DB063DB0728B}" presName="Triangle" presStyleLbl="alignNode1" presStyleIdx="3" presStyleCnt="7" custLinFactX="-100000" custLinFactNeighborX="-111176" custLinFactNeighborY="51716"/>
      <dgm:spPr/>
    </dgm:pt>
    <dgm:pt modelId="{E456FC43-287F-4FF2-B7F3-C34E04240D19}" type="pres">
      <dgm:prSet presAssocID="{66C1C7FE-10C0-4BA8-B978-A3C3A1FF97C7}" presName="sibTrans" presStyleCnt="0"/>
      <dgm:spPr/>
    </dgm:pt>
    <dgm:pt modelId="{F68D89AC-AFE7-4972-93D6-EFE2D147C495}" type="pres">
      <dgm:prSet presAssocID="{66C1C7FE-10C0-4BA8-B978-A3C3A1FF97C7}" presName="space" presStyleCnt="0"/>
      <dgm:spPr/>
    </dgm:pt>
    <dgm:pt modelId="{67C99F49-4F06-488B-8E3B-7DF80AE2EE46}" type="pres">
      <dgm:prSet presAssocID="{4800ECC5-D8A9-4B74-8DDF-F5C46B5780D9}" presName="composite" presStyleCnt="0"/>
      <dgm:spPr/>
    </dgm:pt>
    <dgm:pt modelId="{83B6C473-3A47-410A-8A1C-260A3824136C}" type="pres">
      <dgm:prSet presAssocID="{4800ECC5-D8A9-4B74-8DDF-F5C46B5780D9}" presName="LShape" presStyleLbl="alignNode1" presStyleIdx="4" presStyleCnt="7" custScaleX="180055" custScaleY="78086"/>
      <dgm:spPr>
        <a:solidFill>
          <a:srgbClr val="FFCC00"/>
        </a:solidFill>
        <a:ln>
          <a:solidFill>
            <a:srgbClr val="FFCC00"/>
          </a:solidFill>
        </a:ln>
      </dgm:spPr>
      <dgm:t>
        <a:bodyPr/>
        <a:lstStyle/>
        <a:p>
          <a:endParaRPr lang="es-MX"/>
        </a:p>
      </dgm:t>
    </dgm:pt>
    <dgm:pt modelId="{F0456E56-C147-42FC-8E87-D4A1A52CC8ED}" type="pres">
      <dgm:prSet presAssocID="{4800ECC5-D8A9-4B74-8DDF-F5C46B5780D9}" presName="ParentText" presStyleLbl="revTx" presStyleIdx="2" presStyleCnt="4" custScaleX="160654">
        <dgm:presLayoutVars>
          <dgm:chMax val="0"/>
          <dgm:chPref val="0"/>
          <dgm:bulletEnabled val="1"/>
        </dgm:presLayoutVars>
      </dgm:prSet>
      <dgm:spPr/>
      <dgm:t>
        <a:bodyPr/>
        <a:lstStyle/>
        <a:p>
          <a:endParaRPr lang="es-PE"/>
        </a:p>
      </dgm:t>
    </dgm:pt>
    <dgm:pt modelId="{1843E66E-8451-41F0-815C-91AD0AF31E2F}" type="pres">
      <dgm:prSet presAssocID="{4800ECC5-D8A9-4B74-8DDF-F5C46B5780D9}" presName="Triangle" presStyleLbl="alignNode1" presStyleIdx="5" presStyleCnt="7" custLinFactX="-100000" custLinFactNeighborX="-111176" custLinFactNeighborY="51716"/>
      <dgm:spPr>
        <a:solidFill>
          <a:srgbClr val="FFCC00"/>
        </a:solidFill>
        <a:ln>
          <a:solidFill>
            <a:srgbClr val="FFCC00"/>
          </a:solidFill>
        </a:ln>
      </dgm:spPr>
      <dgm:t>
        <a:bodyPr/>
        <a:lstStyle/>
        <a:p>
          <a:endParaRPr lang="es-MX"/>
        </a:p>
      </dgm:t>
    </dgm:pt>
    <dgm:pt modelId="{5E721E62-E4E6-44F8-8FBC-4A1FC3342B06}" type="pres">
      <dgm:prSet presAssocID="{7EDF7436-6F1B-4460-ABA5-5E5C2FDEEC49}" presName="sibTrans" presStyleCnt="0"/>
      <dgm:spPr/>
    </dgm:pt>
    <dgm:pt modelId="{99777554-E6BF-4975-8BCC-D286DCE6D5EA}" type="pres">
      <dgm:prSet presAssocID="{7EDF7436-6F1B-4460-ABA5-5E5C2FDEEC49}" presName="space" presStyleCnt="0"/>
      <dgm:spPr/>
    </dgm:pt>
    <dgm:pt modelId="{1266BA79-A5B7-4148-9DFC-201545B34336}" type="pres">
      <dgm:prSet presAssocID="{084D5621-6BEA-4DC7-A0A7-28CED14078CB}" presName="composite" presStyleCnt="0"/>
      <dgm:spPr/>
    </dgm:pt>
    <dgm:pt modelId="{6DD3DD3A-541D-49FF-852F-4B4A8BD6793A}" type="pres">
      <dgm:prSet presAssocID="{084D5621-6BEA-4DC7-A0A7-28CED14078CB}" presName="LShape" presStyleLbl="alignNode1" presStyleIdx="6" presStyleCnt="7" custScaleX="180055" custScaleY="78086"/>
      <dgm:spPr/>
    </dgm:pt>
    <dgm:pt modelId="{A7B195F9-3B8D-4F72-AC99-E90312AB1F4D}" type="pres">
      <dgm:prSet presAssocID="{084D5621-6BEA-4DC7-A0A7-28CED14078CB}" presName="ParentText" presStyleLbl="revTx" presStyleIdx="3" presStyleCnt="4" custScaleX="160654">
        <dgm:presLayoutVars>
          <dgm:chMax val="0"/>
          <dgm:chPref val="0"/>
          <dgm:bulletEnabled val="1"/>
        </dgm:presLayoutVars>
      </dgm:prSet>
      <dgm:spPr/>
      <dgm:t>
        <a:bodyPr/>
        <a:lstStyle/>
        <a:p>
          <a:endParaRPr lang="es-PE"/>
        </a:p>
      </dgm:t>
    </dgm:pt>
  </dgm:ptLst>
  <dgm:cxnLst>
    <dgm:cxn modelId="{51F4966B-55CC-4AE3-9B8D-528276A8D119}" srcId="{CC308D56-5E6C-4C1B-8197-F3D2AA4C1113}" destId="{084D5621-6BEA-4DC7-A0A7-28CED14078CB}" srcOrd="3" destOrd="0" parTransId="{69BB5A52-CDFE-4A80-8579-4B7A6659D4D0}" sibTransId="{C97412CB-00E8-4F13-8716-FFA2CBBF6A47}"/>
    <dgm:cxn modelId="{D75F7AAE-80E4-48AA-AF61-495551A66556}" type="presOf" srcId="{CC308D56-5E6C-4C1B-8197-F3D2AA4C1113}" destId="{46C07138-E8DA-4C06-BEEC-4CDE5A7834B6}" srcOrd="0" destOrd="0" presId="urn:microsoft.com/office/officeart/2009/3/layout/StepUpProcess"/>
    <dgm:cxn modelId="{E13DC03D-1FF2-4D2F-B547-670C17F5BB97}" type="presOf" srcId="{BE263E75-4BCC-41C3-8737-E52E3D55B398}" destId="{0DF4A387-2EBA-40BB-8BE8-0F5BDA8C225C}" srcOrd="0" destOrd="0" presId="urn:microsoft.com/office/officeart/2009/3/layout/StepUpProcess"/>
    <dgm:cxn modelId="{902880BF-C15B-40B6-80A8-8F4EC93BD52C}" type="presOf" srcId="{4800ECC5-D8A9-4B74-8DDF-F5C46B5780D9}" destId="{F0456E56-C147-42FC-8E87-D4A1A52CC8ED}" srcOrd="0" destOrd="0" presId="urn:microsoft.com/office/officeart/2009/3/layout/StepUpProcess"/>
    <dgm:cxn modelId="{EBA27517-DCE3-4E15-B6F8-EB6C8E9F7E70}" type="presOf" srcId="{084D5621-6BEA-4DC7-A0A7-28CED14078CB}" destId="{A7B195F9-3B8D-4F72-AC99-E90312AB1F4D}" srcOrd="0" destOrd="0" presId="urn:microsoft.com/office/officeart/2009/3/layout/StepUpProcess"/>
    <dgm:cxn modelId="{E78D7982-6ED3-4640-9069-8CAED1FF9C5A}" type="presOf" srcId="{49C8D4A4-4528-4E3B-8223-DB063DB0728B}" destId="{85D9C5AB-3C12-45C0-A196-62F99603438D}" srcOrd="0" destOrd="0" presId="urn:microsoft.com/office/officeart/2009/3/layout/StepUpProcess"/>
    <dgm:cxn modelId="{799F5561-67B0-4133-9A9C-CC06408FBB83}" srcId="{CC308D56-5E6C-4C1B-8197-F3D2AA4C1113}" destId="{BE263E75-4BCC-41C3-8737-E52E3D55B398}" srcOrd="0" destOrd="0" parTransId="{086BE2FE-3E67-4379-8E3C-EB2C2B8B7EC2}" sibTransId="{F2AF0F5A-BD3D-4997-AAF9-EB0B6D3BA835}"/>
    <dgm:cxn modelId="{0F330C62-8236-4E6B-ABF9-F357A38DE682}" srcId="{CC308D56-5E6C-4C1B-8197-F3D2AA4C1113}" destId="{4800ECC5-D8A9-4B74-8DDF-F5C46B5780D9}" srcOrd="2" destOrd="0" parTransId="{B0C0BD18-31F3-45CA-ACCE-9E884CC0DAB1}" sibTransId="{7EDF7436-6F1B-4460-ABA5-5E5C2FDEEC49}"/>
    <dgm:cxn modelId="{C458D11F-819E-466B-9892-F0DA15C86FFA}" srcId="{CC308D56-5E6C-4C1B-8197-F3D2AA4C1113}" destId="{49C8D4A4-4528-4E3B-8223-DB063DB0728B}" srcOrd="1" destOrd="0" parTransId="{E66D2EDF-F1F4-4C03-A5CB-BC58FF479714}" sibTransId="{66C1C7FE-10C0-4BA8-B978-A3C3A1FF97C7}"/>
    <dgm:cxn modelId="{188933EC-8930-4258-A6E6-54082FFAADCA}" type="presParOf" srcId="{46C07138-E8DA-4C06-BEEC-4CDE5A7834B6}" destId="{358A4DF9-0977-4B94-9291-389EB3D3AE67}" srcOrd="0" destOrd="0" presId="urn:microsoft.com/office/officeart/2009/3/layout/StepUpProcess"/>
    <dgm:cxn modelId="{C7845A0F-12B6-4369-94D1-AE07DDD8B102}" type="presParOf" srcId="{358A4DF9-0977-4B94-9291-389EB3D3AE67}" destId="{106422D8-5F63-42A1-A468-7AF6680D988A}" srcOrd="0" destOrd="0" presId="urn:microsoft.com/office/officeart/2009/3/layout/StepUpProcess"/>
    <dgm:cxn modelId="{1859AD60-B60B-4C10-8F19-C921E51EBEF4}" type="presParOf" srcId="{358A4DF9-0977-4B94-9291-389EB3D3AE67}" destId="{0DF4A387-2EBA-40BB-8BE8-0F5BDA8C225C}" srcOrd="1" destOrd="0" presId="urn:microsoft.com/office/officeart/2009/3/layout/StepUpProcess"/>
    <dgm:cxn modelId="{25109185-3954-4AC8-BD68-8F0590ED1DBB}" type="presParOf" srcId="{358A4DF9-0977-4B94-9291-389EB3D3AE67}" destId="{F1D0802E-F1AE-47BA-AA57-AFA05456667E}" srcOrd="2" destOrd="0" presId="urn:microsoft.com/office/officeart/2009/3/layout/StepUpProcess"/>
    <dgm:cxn modelId="{9DD20A0D-810D-4044-8902-005B72465D77}" type="presParOf" srcId="{46C07138-E8DA-4C06-BEEC-4CDE5A7834B6}" destId="{43A453B3-01D7-4949-8C22-439747A74299}" srcOrd="1" destOrd="0" presId="urn:microsoft.com/office/officeart/2009/3/layout/StepUpProcess"/>
    <dgm:cxn modelId="{9BC1448A-E990-4DF3-A541-B7A1E635FEE9}" type="presParOf" srcId="{43A453B3-01D7-4949-8C22-439747A74299}" destId="{1775B9E0-DE36-457F-B924-DC5284E1E52F}" srcOrd="0" destOrd="0" presId="urn:microsoft.com/office/officeart/2009/3/layout/StepUpProcess"/>
    <dgm:cxn modelId="{53709A80-3860-492D-8DAE-9C0561520D52}" type="presParOf" srcId="{46C07138-E8DA-4C06-BEEC-4CDE5A7834B6}" destId="{76BDFFE6-A880-4DD2-A34D-3F70EB198AC7}" srcOrd="2" destOrd="0" presId="urn:microsoft.com/office/officeart/2009/3/layout/StepUpProcess"/>
    <dgm:cxn modelId="{8B1AC5C0-8F8B-4CA2-B782-2ECC36DF88F1}" type="presParOf" srcId="{76BDFFE6-A880-4DD2-A34D-3F70EB198AC7}" destId="{5760BD93-71C3-4075-B112-585900D5B884}" srcOrd="0" destOrd="0" presId="urn:microsoft.com/office/officeart/2009/3/layout/StepUpProcess"/>
    <dgm:cxn modelId="{0E80D9F1-36AD-4640-81D0-6B94C983F85F}" type="presParOf" srcId="{76BDFFE6-A880-4DD2-A34D-3F70EB198AC7}" destId="{85D9C5AB-3C12-45C0-A196-62F99603438D}" srcOrd="1" destOrd="0" presId="urn:microsoft.com/office/officeart/2009/3/layout/StepUpProcess"/>
    <dgm:cxn modelId="{40027324-D6DE-4B9A-A596-968F7F1901CA}" type="presParOf" srcId="{76BDFFE6-A880-4DD2-A34D-3F70EB198AC7}" destId="{C42F416C-8E21-430A-9D63-FE815F63F6EF}" srcOrd="2" destOrd="0" presId="urn:microsoft.com/office/officeart/2009/3/layout/StepUpProcess"/>
    <dgm:cxn modelId="{BE65287C-FFBA-45FD-8D03-116CC07557B4}" type="presParOf" srcId="{46C07138-E8DA-4C06-BEEC-4CDE5A7834B6}" destId="{E456FC43-287F-4FF2-B7F3-C34E04240D19}" srcOrd="3" destOrd="0" presId="urn:microsoft.com/office/officeart/2009/3/layout/StepUpProcess"/>
    <dgm:cxn modelId="{4BF10219-047E-465F-837B-E00AD739B9E8}" type="presParOf" srcId="{E456FC43-287F-4FF2-B7F3-C34E04240D19}" destId="{F68D89AC-AFE7-4972-93D6-EFE2D147C495}" srcOrd="0" destOrd="0" presId="urn:microsoft.com/office/officeart/2009/3/layout/StepUpProcess"/>
    <dgm:cxn modelId="{6FD0BACB-B443-43B8-AA47-10A6E25FBF40}" type="presParOf" srcId="{46C07138-E8DA-4C06-BEEC-4CDE5A7834B6}" destId="{67C99F49-4F06-488B-8E3B-7DF80AE2EE46}" srcOrd="4" destOrd="0" presId="urn:microsoft.com/office/officeart/2009/3/layout/StepUpProcess"/>
    <dgm:cxn modelId="{E403FEAC-50BC-4688-96CA-C92176DD7DC6}" type="presParOf" srcId="{67C99F49-4F06-488B-8E3B-7DF80AE2EE46}" destId="{83B6C473-3A47-410A-8A1C-260A3824136C}" srcOrd="0" destOrd="0" presId="urn:microsoft.com/office/officeart/2009/3/layout/StepUpProcess"/>
    <dgm:cxn modelId="{14AB4AB5-4A4D-424D-8F2B-BBFD515E7446}" type="presParOf" srcId="{67C99F49-4F06-488B-8E3B-7DF80AE2EE46}" destId="{F0456E56-C147-42FC-8E87-D4A1A52CC8ED}" srcOrd="1" destOrd="0" presId="urn:microsoft.com/office/officeart/2009/3/layout/StepUpProcess"/>
    <dgm:cxn modelId="{1BA995C9-A8D3-4335-A81F-0D610970EC98}" type="presParOf" srcId="{67C99F49-4F06-488B-8E3B-7DF80AE2EE46}" destId="{1843E66E-8451-41F0-815C-91AD0AF31E2F}" srcOrd="2" destOrd="0" presId="urn:microsoft.com/office/officeart/2009/3/layout/StepUpProcess"/>
    <dgm:cxn modelId="{1BF4DE24-36FC-45E0-BB0E-A802B0D93D80}" type="presParOf" srcId="{46C07138-E8DA-4C06-BEEC-4CDE5A7834B6}" destId="{5E721E62-E4E6-44F8-8FBC-4A1FC3342B06}" srcOrd="5" destOrd="0" presId="urn:microsoft.com/office/officeart/2009/3/layout/StepUpProcess"/>
    <dgm:cxn modelId="{8BE0BA5F-963C-4573-8AD3-150330895F09}" type="presParOf" srcId="{5E721E62-E4E6-44F8-8FBC-4A1FC3342B06}" destId="{99777554-E6BF-4975-8BCC-D286DCE6D5EA}" srcOrd="0" destOrd="0" presId="urn:microsoft.com/office/officeart/2009/3/layout/StepUpProcess"/>
    <dgm:cxn modelId="{D71F5181-A15C-4E5A-93CD-DE6832D6B04E}" type="presParOf" srcId="{46C07138-E8DA-4C06-BEEC-4CDE5A7834B6}" destId="{1266BA79-A5B7-4148-9DFC-201545B34336}" srcOrd="6" destOrd="0" presId="urn:microsoft.com/office/officeart/2009/3/layout/StepUpProcess"/>
    <dgm:cxn modelId="{BB496686-072D-40CC-9387-516ACD83F781}" type="presParOf" srcId="{1266BA79-A5B7-4148-9DFC-201545B34336}" destId="{6DD3DD3A-541D-49FF-852F-4B4A8BD6793A}" srcOrd="0" destOrd="0" presId="urn:microsoft.com/office/officeart/2009/3/layout/StepUpProcess"/>
    <dgm:cxn modelId="{6458D5E7-AA63-46A9-ADCD-BA230995F68D}" type="presParOf" srcId="{1266BA79-A5B7-4148-9DFC-201545B34336}" destId="{A7B195F9-3B8D-4F72-AC99-E90312AB1F4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308D56-5E6C-4C1B-8197-F3D2AA4C111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PE"/>
        </a:p>
      </dgm:t>
    </dgm:pt>
    <dgm:pt modelId="{49C8D4A4-4528-4E3B-8223-DB063DB0728B}">
      <dgm:prSet phldrT="[Texto]" custT="1"/>
      <dgm:spPr/>
      <dgm:t>
        <a:bodyPr/>
        <a:lstStyle/>
        <a:p>
          <a:pPr algn="ctr"/>
          <a:r>
            <a:rPr lang="es-PE" sz="1400" b="1" i="0" dirty="0" smtClean="0">
              <a:solidFill>
                <a:srgbClr val="FF0000"/>
              </a:solidFill>
              <a:latin typeface="Century Gothic" panose="020B0502020202020204" pitchFamily="34" charset="0"/>
            </a:rPr>
            <a:t>Año 9 – 11</a:t>
          </a:r>
        </a:p>
        <a:p>
          <a:pPr algn="ctr"/>
          <a:r>
            <a:rPr lang="es-PE" sz="1400" b="1" i="0" dirty="0" smtClean="0">
              <a:latin typeface="Century Gothic" panose="020B0502020202020204" pitchFamily="34" charset="0"/>
            </a:rPr>
            <a:t>2.75%</a:t>
          </a:r>
          <a:endParaRPr lang="es-PE" sz="1400" b="1" i="0" dirty="0">
            <a:latin typeface="Century Gothic" panose="020B0502020202020204" pitchFamily="34" charset="0"/>
          </a:endParaRPr>
        </a:p>
      </dgm:t>
    </dgm:pt>
    <dgm:pt modelId="{E66D2EDF-F1F4-4C03-A5CB-BC58FF479714}" type="parTrans" cxnId="{C458D11F-819E-466B-9892-F0DA15C86FFA}">
      <dgm:prSet/>
      <dgm:spPr/>
      <dgm:t>
        <a:bodyPr/>
        <a:lstStyle/>
        <a:p>
          <a:pPr algn="ctr"/>
          <a:endParaRPr lang="es-PE" sz="1400" b="1" i="0">
            <a:latin typeface="Century Gothic" panose="020B0502020202020204" pitchFamily="34" charset="0"/>
          </a:endParaRPr>
        </a:p>
      </dgm:t>
    </dgm:pt>
    <dgm:pt modelId="{66C1C7FE-10C0-4BA8-B978-A3C3A1FF97C7}" type="sibTrans" cxnId="{C458D11F-819E-466B-9892-F0DA15C86FFA}">
      <dgm:prSet/>
      <dgm:spPr/>
      <dgm:t>
        <a:bodyPr/>
        <a:lstStyle/>
        <a:p>
          <a:pPr algn="ctr"/>
          <a:endParaRPr lang="es-PE" sz="1400" b="1" i="0">
            <a:latin typeface="Century Gothic" panose="020B0502020202020204" pitchFamily="34" charset="0"/>
          </a:endParaRPr>
        </a:p>
      </dgm:t>
    </dgm:pt>
    <dgm:pt modelId="{4800ECC5-D8A9-4B74-8DDF-F5C46B5780D9}">
      <dgm:prSet phldrT="[Texto]" custT="1"/>
      <dgm:spPr/>
      <dgm:t>
        <a:bodyPr/>
        <a:lstStyle/>
        <a:p>
          <a:pPr algn="ctr"/>
          <a:r>
            <a:rPr lang="es-PE" sz="1400" b="1" i="0" dirty="0" smtClean="0">
              <a:solidFill>
                <a:srgbClr val="FF0000"/>
              </a:solidFill>
              <a:latin typeface="Century Gothic" panose="020B0502020202020204" pitchFamily="34" charset="0"/>
            </a:rPr>
            <a:t>Año 6 – 8</a:t>
          </a:r>
        </a:p>
        <a:p>
          <a:pPr algn="ctr"/>
          <a:r>
            <a:rPr lang="es-PE" sz="1400" b="1" i="0" dirty="0" smtClean="0">
              <a:latin typeface="Century Gothic" panose="020B0502020202020204" pitchFamily="34" charset="0"/>
            </a:rPr>
            <a:t>5.5%</a:t>
          </a:r>
          <a:endParaRPr lang="es-PE" sz="1400" b="1" i="0" dirty="0">
            <a:latin typeface="Century Gothic" panose="020B0502020202020204" pitchFamily="34" charset="0"/>
          </a:endParaRPr>
        </a:p>
      </dgm:t>
    </dgm:pt>
    <dgm:pt modelId="{B0C0BD18-31F3-45CA-ACCE-9E884CC0DAB1}" type="parTrans" cxnId="{0F330C62-8236-4E6B-ABF9-F357A38DE682}">
      <dgm:prSet/>
      <dgm:spPr/>
      <dgm:t>
        <a:bodyPr/>
        <a:lstStyle/>
        <a:p>
          <a:pPr algn="ctr"/>
          <a:endParaRPr lang="es-PE" sz="1400" b="1" i="0">
            <a:latin typeface="Century Gothic" panose="020B0502020202020204" pitchFamily="34" charset="0"/>
          </a:endParaRPr>
        </a:p>
      </dgm:t>
    </dgm:pt>
    <dgm:pt modelId="{7EDF7436-6F1B-4460-ABA5-5E5C2FDEEC49}" type="sibTrans" cxnId="{0F330C62-8236-4E6B-ABF9-F357A38DE682}">
      <dgm:prSet/>
      <dgm:spPr/>
      <dgm:t>
        <a:bodyPr/>
        <a:lstStyle/>
        <a:p>
          <a:pPr algn="ctr"/>
          <a:endParaRPr lang="es-PE" sz="1400" b="1" i="0">
            <a:latin typeface="Century Gothic" panose="020B0502020202020204" pitchFamily="34" charset="0"/>
          </a:endParaRPr>
        </a:p>
      </dgm:t>
    </dgm:pt>
    <dgm:pt modelId="{084D5621-6BEA-4DC7-A0A7-28CED14078CB}">
      <dgm:prSet phldrT="[Texto]" custT="1"/>
      <dgm:spPr/>
      <dgm:t>
        <a:bodyPr/>
        <a:lstStyle/>
        <a:p>
          <a:pPr algn="ctr"/>
          <a:r>
            <a:rPr lang="es-PE" sz="1400" b="1" i="0" dirty="0" smtClean="0">
              <a:solidFill>
                <a:srgbClr val="FF0000"/>
              </a:solidFill>
              <a:latin typeface="Century Gothic" panose="020B0502020202020204" pitchFamily="34" charset="0"/>
            </a:rPr>
            <a:t> Año 1- 5</a:t>
          </a:r>
        </a:p>
        <a:p>
          <a:pPr algn="ctr"/>
          <a:r>
            <a:rPr lang="es-PE" sz="1400" b="1" i="0" dirty="0" smtClean="0">
              <a:latin typeface="Century Gothic" panose="020B0502020202020204" pitchFamily="34" charset="0"/>
            </a:rPr>
            <a:t>8.5%</a:t>
          </a:r>
          <a:endParaRPr lang="es-PE" sz="1400" b="1" i="0" dirty="0">
            <a:latin typeface="Century Gothic" panose="020B0502020202020204" pitchFamily="34" charset="0"/>
          </a:endParaRPr>
        </a:p>
      </dgm:t>
    </dgm:pt>
    <dgm:pt modelId="{69BB5A52-CDFE-4A80-8579-4B7A6659D4D0}" type="parTrans" cxnId="{51F4966B-55CC-4AE3-9B8D-528276A8D119}">
      <dgm:prSet/>
      <dgm:spPr/>
      <dgm:t>
        <a:bodyPr/>
        <a:lstStyle/>
        <a:p>
          <a:pPr algn="ctr"/>
          <a:endParaRPr lang="es-PE" sz="1400" b="1" i="0">
            <a:latin typeface="Century Gothic" panose="020B0502020202020204" pitchFamily="34" charset="0"/>
          </a:endParaRPr>
        </a:p>
      </dgm:t>
    </dgm:pt>
    <dgm:pt modelId="{C97412CB-00E8-4F13-8716-FFA2CBBF6A47}" type="sibTrans" cxnId="{51F4966B-55CC-4AE3-9B8D-528276A8D119}">
      <dgm:prSet/>
      <dgm:spPr/>
      <dgm:t>
        <a:bodyPr/>
        <a:lstStyle/>
        <a:p>
          <a:pPr algn="ctr"/>
          <a:endParaRPr lang="es-PE" sz="1400" b="1" i="0">
            <a:latin typeface="Century Gothic" panose="020B0502020202020204" pitchFamily="34" charset="0"/>
          </a:endParaRPr>
        </a:p>
      </dgm:t>
    </dgm:pt>
    <dgm:pt modelId="{BE263E75-4BCC-41C3-8737-E52E3D55B398}">
      <dgm:prSet phldrT="[Texto]" custT="1"/>
      <dgm:spPr/>
      <dgm:t>
        <a:bodyPr/>
        <a:lstStyle/>
        <a:p>
          <a:pPr algn="ctr"/>
          <a:r>
            <a:rPr lang="es-PE" sz="1400" b="1" i="0" dirty="0" smtClean="0">
              <a:solidFill>
                <a:srgbClr val="FF0000"/>
              </a:solidFill>
              <a:latin typeface="Century Gothic" panose="020B0502020202020204" pitchFamily="34" charset="0"/>
            </a:rPr>
            <a:t>Año 12 – 25</a:t>
          </a:r>
        </a:p>
        <a:p>
          <a:pPr algn="ctr"/>
          <a:r>
            <a:rPr lang="es-PE" sz="1400" b="1" i="0" dirty="0" smtClean="0">
              <a:latin typeface="Century Gothic" panose="020B0502020202020204" pitchFamily="34" charset="0"/>
            </a:rPr>
            <a:t>0%</a:t>
          </a:r>
          <a:endParaRPr lang="es-PE" sz="1400" b="1" i="0" dirty="0">
            <a:latin typeface="Century Gothic" panose="020B0502020202020204" pitchFamily="34" charset="0"/>
          </a:endParaRPr>
        </a:p>
      </dgm:t>
    </dgm:pt>
    <dgm:pt modelId="{086BE2FE-3E67-4379-8E3C-EB2C2B8B7EC2}" type="parTrans" cxnId="{799F5561-67B0-4133-9A9C-CC06408FBB83}">
      <dgm:prSet/>
      <dgm:spPr/>
      <dgm:t>
        <a:bodyPr/>
        <a:lstStyle/>
        <a:p>
          <a:pPr algn="ctr"/>
          <a:endParaRPr lang="es-PE" sz="1400" b="1" i="0">
            <a:latin typeface="Century Gothic" panose="020B0502020202020204" pitchFamily="34" charset="0"/>
          </a:endParaRPr>
        </a:p>
      </dgm:t>
    </dgm:pt>
    <dgm:pt modelId="{F2AF0F5A-BD3D-4997-AAF9-EB0B6D3BA835}" type="sibTrans" cxnId="{799F5561-67B0-4133-9A9C-CC06408FBB83}">
      <dgm:prSet/>
      <dgm:spPr/>
      <dgm:t>
        <a:bodyPr/>
        <a:lstStyle/>
        <a:p>
          <a:pPr algn="ctr"/>
          <a:endParaRPr lang="es-PE" sz="1400" b="1" i="0">
            <a:latin typeface="Century Gothic" panose="020B0502020202020204" pitchFamily="34" charset="0"/>
          </a:endParaRPr>
        </a:p>
      </dgm:t>
    </dgm:pt>
    <dgm:pt modelId="{46C07138-E8DA-4C06-BEEC-4CDE5A7834B6}" type="pres">
      <dgm:prSet presAssocID="{CC308D56-5E6C-4C1B-8197-F3D2AA4C1113}" presName="rootnode" presStyleCnt="0">
        <dgm:presLayoutVars>
          <dgm:chMax/>
          <dgm:chPref/>
          <dgm:dir val="rev"/>
          <dgm:animLvl val="lvl"/>
        </dgm:presLayoutVars>
      </dgm:prSet>
      <dgm:spPr/>
      <dgm:t>
        <a:bodyPr/>
        <a:lstStyle/>
        <a:p>
          <a:endParaRPr lang="es-PE"/>
        </a:p>
      </dgm:t>
    </dgm:pt>
    <dgm:pt modelId="{358A4DF9-0977-4B94-9291-389EB3D3AE67}" type="pres">
      <dgm:prSet presAssocID="{BE263E75-4BCC-41C3-8737-E52E3D55B398}" presName="composite" presStyleCnt="0"/>
      <dgm:spPr/>
    </dgm:pt>
    <dgm:pt modelId="{106422D8-5F63-42A1-A468-7AF6680D988A}" type="pres">
      <dgm:prSet presAssocID="{BE263E75-4BCC-41C3-8737-E52E3D55B398}" presName="LShape" presStyleLbl="alignNode1" presStyleIdx="0" presStyleCnt="7" custScaleX="230622"/>
      <dgm:spPr>
        <a:solidFill>
          <a:srgbClr val="FFCC00"/>
        </a:solidFill>
        <a:ln>
          <a:solidFill>
            <a:srgbClr val="FFCC00"/>
          </a:solidFill>
        </a:ln>
      </dgm:spPr>
      <dgm:t>
        <a:bodyPr/>
        <a:lstStyle/>
        <a:p>
          <a:endParaRPr lang="es-MX"/>
        </a:p>
      </dgm:t>
    </dgm:pt>
    <dgm:pt modelId="{0DF4A387-2EBA-40BB-8BE8-0F5BDA8C225C}" type="pres">
      <dgm:prSet presAssocID="{BE263E75-4BCC-41C3-8737-E52E3D55B398}" presName="ParentText" presStyleLbl="revTx" presStyleIdx="0" presStyleCnt="4" custScaleX="254832">
        <dgm:presLayoutVars>
          <dgm:chMax val="0"/>
          <dgm:chPref val="0"/>
          <dgm:bulletEnabled val="1"/>
        </dgm:presLayoutVars>
      </dgm:prSet>
      <dgm:spPr/>
      <dgm:t>
        <a:bodyPr/>
        <a:lstStyle/>
        <a:p>
          <a:endParaRPr lang="es-PE"/>
        </a:p>
      </dgm:t>
    </dgm:pt>
    <dgm:pt modelId="{F1D0802E-F1AE-47BA-AA57-AFA05456667E}" type="pres">
      <dgm:prSet presAssocID="{BE263E75-4BCC-41C3-8737-E52E3D55B398}" presName="Triangle" presStyleLbl="alignNode1" presStyleIdx="1" presStyleCnt="7" custLinFactX="-174726" custLinFactNeighborX="-200000"/>
      <dgm:spPr>
        <a:solidFill>
          <a:srgbClr val="FFCC00"/>
        </a:solidFill>
        <a:ln>
          <a:solidFill>
            <a:srgbClr val="FFCC00"/>
          </a:solidFill>
        </a:ln>
      </dgm:spPr>
      <dgm:t>
        <a:bodyPr/>
        <a:lstStyle/>
        <a:p>
          <a:endParaRPr lang="es-MX"/>
        </a:p>
      </dgm:t>
    </dgm:pt>
    <dgm:pt modelId="{43A453B3-01D7-4949-8C22-439747A74299}" type="pres">
      <dgm:prSet presAssocID="{F2AF0F5A-BD3D-4997-AAF9-EB0B6D3BA835}" presName="sibTrans" presStyleCnt="0"/>
      <dgm:spPr/>
    </dgm:pt>
    <dgm:pt modelId="{1775B9E0-DE36-457F-B924-DC5284E1E52F}" type="pres">
      <dgm:prSet presAssocID="{F2AF0F5A-BD3D-4997-AAF9-EB0B6D3BA835}" presName="space" presStyleCnt="0"/>
      <dgm:spPr/>
    </dgm:pt>
    <dgm:pt modelId="{76BDFFE6-A880-4DD2-A34D-3F70EB198AC7}" type="pres">
      <dgm:prSet presAssocID="{49C8D4A4-4528-4E3B-8223-DB063DB0728B}" presName="composite" presStyleCnt="0"/>
      <dgm:spPr/>
    </dgm:pt>
    <dgm:pt modelId="{5760BD93-71C3-4075-B112-585900D5B884}" type="pres">
      <dgm:prSet presAssocID="{49C8D4A4-4528-4E3B-8223-DB063DB0728B}" presName="LShape" presStyleLbl="alignNode1" presStyleIdx="2" presStyleCnt="7" custScaleX="230622"/>
      <dgm:spPr/>
    </dgm:pt>
    <dgm:pt modelId="{85D9C5AB-3C12-45C0-A196-62F99603438D}" type="pres">
      <dgm:prSet presAssocID="{49C8D4A4-4528-4E3B-8223-DB063DB0728B}" presName="ParentText" presStyleLbl="revTx" presStyleIdx="1" presStyleCnt="4" custScaleX="254832">
        <dgm:presLayoutVars>
          <dgm:chMax val="0"/>
          <dgm:chPref val="0"/>
          <dgm:bulletEnabled val="1"/>
        </dgm:presLayoutVars>
      </dgm:prSet>
      <dgm:spPr/>
      <dgm:t>
        <a:bodyPr/>
        <a:lstStyle/>
        <a:p>
          <a:endParaRPr lang="es-PE"/>
        </a:p>
      </dgm:t>
    </dgm:pt>
    <dgm:pt modelId="{C42F416C-8E21-430A-9D63-FE815F63F6EF}" type="pres">
      <dgm:prSet presAssocID="{49C8D4A4-4528-4E3B-8223-DB063DB0728B}" presName="Triangle" presStyleLbl="alignNode1" presStyleIdx="3" presStyleCnt="7" custLinFactX="-174726" custLinFactNeighborX="-200000"/>
      <dgm:spPr/>
    </dgm:pt>
    <dgm:pt modelId="{E456FC43-287F-4FF2-B7F3-C34E04240D19}" type="pres">
      <dgm:prSet presAssocID="{66C1C7FE-10C0-4BA8-B978-A3C3A1FF97C7}" presName="sibTrans" presStyleCnt="0"/>
      <dgm:spPr/>
    </dgm:pt>
    <dgm:pt modelId="{F68D89AC-AFE7-4972-93D6-EFE2D147C495}" type="pres">
      <dgm:prSet presAssocID="{66C1C7FE-10C0-4BA8-B978-A3C3A1FF97C7}" presName="space" presStyleCnt="0"/>
      <dgm:spPr/>
    </dgm:pt>
    <dgm:pt modelId="{67C99F49-4F06-488B-8E3B-7DF80AE2EE46}" type="pres">
      <dgm:prSet presAssocID="{4800ECC5-D8A9-4B74-8DDF-F5C46B5780D9}" presName="composite" presStyleCnt="0"/>
      <dgm:spPr/>
    </dgm:pt>
    <dgm:pt modelId="{83B6C473-3A47-410A-8A1C-260A3824136C}" type="pres">
      <dgm:prSet presAssocID="{4800ECC5-D8A9-4B74-8DDF-F5C46B5780D9}" presName="LShape" presStyleLbl="alignNode1" presStyleIdx="4" presStyleCnt="7" custScaleX="230622"/>
      <dgm:spPr>
        <a:solidFill>
          <a:srgbClr val="FFCC00"/>
        </a:solidFill>
        <a:ln>
          <a:solidFill>
            <a:srgbClr val="FFCC00"/>
          </a:solidFill>
        </a:ln>
      </dgm:spPr>
      <dgm:t>
        <a:bodyPr/>
        <a:lstStyle/>
        <a:p>
          <a:endParaRPr lang="es-MX"/>
        </a:p>
      </dgm:t>
    </dgm:pt>
    <dgm:pt modelId="{F0456E56-C147-42FC-8E87-D4A1A52CC8ED}" type="pres">
      <dgm:prSet presAssocID="{4800ECC5-D8A9-4B74-8DDF-F5C46B5780D9}" presName="ParentText" presStyleLbl="revTx" presStyleIdx="2" presStyleCnt="4" custScaleX="254832">
        <dgm:presLayoutVars>
          <dgm:chMax val="0"/>
          <dgm:chPref val="0"/>
          <dgm:bulletEnabled val="1"/>
        </dgm:presLayoutVars>
      </dgm:prSet>
      <dgm:spPr/>
      <dgm:t>
        <a:bodyPr/>
        <a:lstStyle/>
        <a:p>
          <a:endParaRPr lang="es-PE"/>
        </a:p>
      </dgm:t>
    </dgm:pt>
    <dgm:pt modelId="{1843E66E-8451-41F0-815C-91AD0AF31E2F}" type="pres">
      <dgm:prSet presAssocID="{4800ECC5-D8A9-4B74-8DDF-F5C46B5780D9}" presName="Triangle" presStyleLbl="alignNode1" presStyleIdx="5" presStyleCnt="7" custLinFactX="-174726" custLinFactNeighborX="-200000"/>
      <dgm:spPr>
        <a:solidFill>
          <a:srgbClr val="FFCC00"/>
        </a:solidFill>
        <a:ln>
          <a:solidFill>
            <a:srgbClr val="FFCC00"/>
          </a:solidFill>
        </a:ln>
      </dgm:spPr>
      <dgm:t>
        <a:bodyPr/>
        <a:lstStyle/>
        <a:p>
          <a:endParaRPr lang="es-MX"/>
        </a:p>
      </dgm:t>
    </dgm:pt>
    <dgm:pt modelId="{5E721E62-E4E6-44F8-8FBC-4A1FC3342B06}" type="pres">
      <dgm:prSet presAssocID="{7EDF7436-6F1B-4460-ABA5-5E5C2FDEEC49}" presName="sibTrans" presStyleCnt="0"/>
      <dgm:spPr/>
    </dgm:pt>
    <dgm:pt modelId="{99777554-E6BF-4975-8BCC-D286DCE6D5EA}" type="pres">
      <dgm:prSet presAssocID="{7EDF7436-6F1B-4460-ABA5-5E5C2FDEEC49}" presName="space" presStyleCnt="0"/>
      <dgm:spPr/>
    </dgm:pt>
    <dgm:pt modelId="{1266BA79-A5B7-4148-9DFC-201545B34336}" type="pres">
      <dgm:prSet presAssocID="{084D5621-6BEA-4DC7-A0A7-28CED14078CB}" presName="composite" presStyleCnt="0"/>
      <dgm:spPr/>
    </dgm:pt>
    <dgm:pt modelId="{6DD3DD3A-541D-49FF-852F-4B4A8BD6793A}" type="pres">
      <dgm:prSet presAssocID="{084D5621-6BEA-4DC7-A0A7-28CED14078CB}" presName="LShape" presStyleLbl="alignNode1" presStyleIdx="6" presStyleCnt="7" custScaleX="230622"/>
      <dgm:spPr/>
    </dgm:pt>
    <dgm:pt modelId="{A7B195F9-3B8D-4F72-AC99-E90312AB1F4D}" type="pres">
      <dgm:prSet presAssocID="{084D5621-6BEA-4DC7-A0A7-28CED14078CB}" presName="ParentText" presStyleLbl="revTx" presStyleIdx="3" presStyleCnt="4" custScaleX="254832">
        <dgm:presLayoutVars>
          <dgm:chMax val="0"/>
          <dgm:chPref val="0"/>
          <dgm:bulletEnabled val="1"/>
        </dgm:presLayoutVars>
      </dgm:prSet>
      <dgm:spPr/>
      <dgm:t>
        <a:bodyPr/>
        <a:lstStyle/>
        <a:p>
          <a:endParaRPr lang="es-PE"/>
        </a:p>
      </dgm:t>
    </dgm:pt>
  </dgm:ptLst>
  <dgm:cxnLst>
    <dgm:cxn modelId="{51F4966B-55CC-4AE3-9B8D-528276A8D119}" srcId="{CC308D56-5E6C-4C1B-8197-F3D2AA4C1113}" destId="{084D5621-6BEA-4DC7-A0A7-28CED14078CB}" srcOrd="3" destOrd="0" parTransId="{69BB5A52-CDFE-4A80-8579-4B7A6659D4D0}" sibTransId="{C97412CB-00E8-4F13-8716-FFA2CBBF6A47}"/>
    <dgm:cxn modelId="{78A15E83-B164-4C36-8629-A950EEE330D1}" type="presOf" srcId="{BE263E75-4BCC-41C3-8737-E52E3D55B398}" destId="{0DF4A387-2EBA-40BB-8BE8-0F5BDA8C225C}" srcOrd="0" destOrd="0" presId="urn:microsoft.com/office/officeart/2009/3/layout/StepUpProcess"/>
    <dgm:cxn modelId="{D89BA09A-B05A-4291-85C9-282BF9AF4C0A}" type="presOf" srcId="{4800ECC5-D8A9-4B74-8DDF-F5C46B5780D9}" destId="{F0456E56-C147-42FC-8E87-D4A1A52CC8ED}" srcOrd="0" destOrd="0" presId="urn:microsoft.com/office/officeart/2009/3/layout/StepUpProcess"/>
    <dgm:cxn modelId="{799F5561-67B0-4133-9A9C-CC06408FBB83}" srcId="{CC308D56-5E6C-4C1B-8197-F3D2AA4C1113}" destId="{BE263E75-4BCC-41C3-8737-E52E3D55B398}" srcOrd="0" destOrd="0" parTransId="{086BE2FE-3E67-4379-8E3C-EB2C2B8B7EC2}" sibTransId="{F2AF0F5A-BD3D-4997-AAF9-EB0B6D3BA835}"/>
    <dgm:cxn modelId="{E934A82A-75F8-4C45-86DE-C4029F3E72D5}" type="presOf" srcId="{084D5621-6BEA-4DC7-A0A7-28CED14078CB}" destId="{A7B195F9-3B8D-4F72-AC99-E90312AB1F4D}" srcOrd="0" destOrd="0" presId="urn:microsoft.com/office/officeart/2009/3/layout/StepUpProcess"/>
    <dgm:cxn modelId="{5A3BCE40-F3ED-45A7-A7FD-00262F118850}" type="presOf" srcId="{CC308D56-5E6C-4C1B-8197-F3D2AA4C1113}" destId="{46C07138-E8DA-4C06-BEEC-4CDE5A7834B6}" srcOrd="0" destOrd="0" presId="urn:microsoft.com/office/officeart/2009/3/layout/StepUpProcess"/>
    <dgm:cxn modelId="{3E4E412A-222D-4B79-A1DD-0456F5E50AC6}" type="presOf" srcId="{49C8D4A4-4528-4E3B-8223-DB063DB0728B}" destId="{85D9C5AB-3C12-45C0-A196-62F99603438D}" srcOrd="0" destOrd="0" presId="urn:microsoft.com/office/officeart/2009/3/layout/StepUpProcess"/>
    <dgm:cxn modelId="{0F330C62-8236-4E6B-ABF9-F357A38DE682}" srcId="{CC308D56-5E6C-4C1B-8197-F3D2AA4C1113}" destId="{4800ECC5-D8A9-4B74-8DDF-F5C46B5780D9}" srcOrd="2" destOrd="0" parTransId="{B0C0BD18-31F3-45CA-ACCE-9E884CC0DAB1}" sibTransId="{7EDF7436-6F1B-4460-ABA5-5E5C2FDEEC49}"/>
    <dgm:cxn modelId="{C458D11F-819E-466B-9892-F0DA15C86FFA}" srcId="{CC308D56-5E6C-4C1B-8197-F3D2AA4C1113}" destId="{49C8D4A4-4528-4E3B-8223-DB063DB0728B}" srcOrd="1" destOrd="0" parTransId="{E66D2EDF-F1F4-4C03-A5CB-BC58FF479714}" sibTransId="{66C1C7FE-10C0-4BA8-B978-A3C3A1FF97C7}"/>
    <dgm:cxn modelId="{B8DD1050-D7F6-4428-9EF8-43D44F1B9443}" type="presParOf" srcId="{46C07138-E8DA-4C06-BEEC-4CDE5A7834B6}" destId="{358A4DF9-0977-4B94-9291-389EB3D3AE67}" srcOrd="0" destOrd="0" presId="urn:microsoft.com/office/officeart/2009/3/layout/StepUpProcess"/>
    <dgm:cxn modelId="{92A4D9D9-5C8B-4816-AA31-F1D577A89247}" type="presParOf" srcId="{358A4DF9-0977-4B94-9291-389EB3D3AE67}" destId="{106422D8-5F63-42A1-A468-7AF6680D988A}" srcOrd="0" destOrd="0" presId="urn:microsoft.com/office/officeart/2009/3/layout/StepUpProcess"/>
    <dgm:cxn modelId="{A9FE1018-547C-4797-B8DB-9FD9C45DD5F8}" type="presParOf" srcId="{358A4DF9-0977-4B94-9291-389EB3D3AE67}" destId="{0DF4A387-2EBA-40BB-8BE8-0F5BDA8C225C}" srcOrd="1" destOrd="0" presId="urn:microsoft.com/office/officeart/2009/3/layout/StepUpProcess"/>
    <dgm:cxn modelId="{1B910A04-DBBD-430B-A544-CBFC71349A02}" type="presParOf" srcId="{358A4DF9-0977-4B94-9291-389EB3D3AE67}" destId="{F1D0802E-F1AE-47BA-AA57-AFA05456667E}" srcOrd="2" destOrd="0" presId="urn:microsoft.com/office/officeart/2009/3/layout/StepUpProcess"/>
    <dgm:cxn modelId="{C620D30D-B1E1-4C57-B888-233E12F6641B}" type="presParOf" srcId="{46C07138-E8DA-4C06-BEEC-4CDE5A7834B6}" destId="{43A453B3-01D7-4949-8C22-439747A74299}" srcOrd="1" destOrd="0" presId="urn:microsoft.com/office/officeart/2009/3/layout/StepUpProcess"/>
    <dgm:cxn modelId="{0CD788F5-0181-40A9-9592-E78FB572EE23}" type="presParOf" srcId="{43A453B3-01D7-4949-8C22-439747A74299}" destId="{1775B9E0-DE36-457F-B924-DC5284E1E52F}" srcOrd="0" destOrd="0" presId="urn:microsoft.com/office/officeart/2009/3/layout/StepUpProcess"/>
    <dgm:cxn modelId="{0D97D117-1263-48EA-BAE8-91923FA3FCC4}" type="presParOf" srcId="{46C07138-E8DA-4C06-BEEC-4CDE5A7834B6}" destId="{76BDFFE6-A880-4DD2-A34D-3F70EB198AC7}" srcOrd="2" destOrd="0" presId="urn:microsoft.com/office/officeart/2009/3/layout/StepUpProcess"/>
    <dgm:cxn modelId="{2CEB4759-EE91-4D06-968F-4F3692046BDE}" type="presParOf" srcId="{76BDFFE6-A880-4DD2-A34D-3F70EB198AC7}" destId="{5760BD93-71C3-4075-B112-585900D5B884}" srcOrd="0" destOrd="0" presId="urn:microsoft.com/office/officeart/2009/3/layout/StepUpProcess"/>
    <dgm:cxn modelId="{D880E8A3-9B72-4900-9BF6-A45B3E625A2D}" type="presParOf" srcId="{76BDFFE6-A880-4DD2-A34D-3F70EB198AC7}" destId="{85D9C5AB-3C12-45C0-A196-62F99603438D}" srcOrd="1" destOrd="0" presId="urn:microsoft.com/office/officeart/2009/3/layout/StepUpProcess"/>
    <dgm:cxn modelId="{176A61BC-7B53-418E-BD92-2AD4BE492B97}" type="presParOf" srcId="{76BDFFE6-A880-4DD2-A34D-3F70EB198AC7}" destId="{C42F416C-8E21-430A-9D63-FE815F63F6EF}" srcOrd="2" destOrd="0" presId="urn:microsoft.com/office/officeart/2009/3/layout/StepUpProcess"/>
    <dgm:cxn modelId="{66E41821-0FB3-4BFB-8C3D-42724E82A5E6}" type="presParOf" srcId="{46C07138-E8DA-4C06-BEEC-4CDE5A7834B6}" destId="{E456FC43-287F-4FF2-B7F3-C34E04240D19}" srcOrd="3" destOrd="0" presId="urn:microsoft.com/office/officeart/2009/3/layout/StepUpProcess"/>
    <dgm:cxn modelId="{308A1E5E-9D3E-4330-83F4-101220A7578D}" type="presParOf" srcId="{E456FC43-287F-4FF2-B7F3-C34E04240D19}" destId="{F68D89AC-AFE7-4972-93D6-EFE2D147C495}" srcOrd="0" destOrd="0" presId="urn:microsoft.com/office/officeart/2009/3/layout/StepUpProcess"/>
    <dgm:cxn modelId="{1B6F3722-DC88-4E9F-9B31-1A81B2B32511}" type="presParOf" srcId="{46C07138-E8DA-4C06-BEEC-4CDE5A7834B6}" destId="{67C99F49-4F06-488B-8E3B-7DF80AE2EE46}" srcOrd="4" destOrd="0" presId="urn:microsoft.com/office/officeart/2009/3/layout/StepUpProcess"/>
    <dgm:cxn modelId="{48EDDAB9-D1F3-4767-8ACB-EEFECB74F9BD}" type="presParOf" srcId="{67C99F49-4F06-488B-8E3B-7DF80AE2EE46}" destId="{83B6C473-3A47-410A-8A1C-260A3824136C}" srcOrd="0" destOrd="0" presId="urn:microsoft.com/office/officeart/2009/3/layout/StepUpProcess"/>
    <dgm:cxn modelId="{70BF8925-F0F2-460C-8F2D-A3D6477211D7}" type="presParOf" srcId="{67C99F49-4F06-488B-8E3B-7DF80AE2EE46}" destId="{F0456E56-C147-42FC-8E87-D4A1A52CC8ED}" srcOrd="1" destOrd="0" presId="urn:microsoft.com/office/officeart/2009/3/layout/StepUpProcess"/>
    <dgm:cxn modelId="{85811AB8-3BBD-44B7-B98D-527211A0D0D3}" type="presParOf" srcId="{67C99F49-4F06-488B-8E3B-7DF80AE2EE46}" destId="{1843E66E-8451-41F0-815C-91AD0AF31E2F}" srcOrd="2" destOrd="0" presId="urn:microsoft.com/office/officeart/2009/3/layout/StepUpProcess"/>
    <dgm:cxn modelId="{965DDA18-4C9D-43DE-9363-89C0B4BB1EDC}" type="presParOf" srcId="{46C07138-E8DA-4C06-BEEC-4CDE5A7834B6}" destId="{5E721E62-E4E6-44F8-8FBC-4A1FC3342B06}" srcOrd="5" destOrd="0" presId="urn:microsoft.com/office/officeart/2009/3/layout/StepUpProcess"/>
    <dgm:cxn modelId="{B90B4226-61F5-4053-8EDB-3240378954D9}" type="presParOf" srcId="{5E721E62-E4E6-44F8-8FBC-4A1FC3342B06}" destId="{99777554-E6BF-4975-8BCC-D286DCE6D5EA}" srcOrd="0" destOrd="0" presId="urn:microsoft.com/office/officeart/2009/3/layout/StepUpProcess"/>
    <dgm:cxn modelId="{3ACC3F3C-A206-4C8C-B2FC-D41970732595}" type="presParOf" srcId="{46C07138-E8DA-4C06-BEEC-4CDE5A7834B6}" destId="{1266BA79-A5B7-4148-9DFC-201545B34336}" srcOrd="6" destOrd="0" presId="urn:microsoft.com/office/officeart/2009/3/layout/StepUpProcess"/>
    <dgm:cxn modelId="{0B0BE2AA-A0CD-4156-9936-7AE461087999}" type="presParOf" srcId="{1266BA79-A5B7-4148-9DFC-201545B34336}" destId="{6DD3DD3A-541D-49FF-852F-4B4A8BD6793A}" srcOrd="0" destOrd="0" presId="urn:microsoft.com/office/officeart/2009/3/layout/StepUpProcess"/>
    <dgm:cxn modelId="{D12E7D33-398E-45B7-A4B5-4694866719F2}" type="presParOf" srcId="{1266BA79-A5B7-4148-9DFC-201545B34336}" destId="{A7B195F9-3B8D-4F72-AC99-E90312AB1F4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826387-E068-4335-A74F-94A3B94E5EF8}"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MX"/>
        </a:p>
      </dgm:t>
    </dgm:pt>
    <dgm:pt modelId="{16231603-2D6B-4232-8E67-35B90B2DC918}">
      <dgm:prSet phldrT="[Texto]" custT="1"/>
      <dgm:spPr>
        <a:solidFill>
          <a:srgbClr val="FFCC00"/>
        </a:solidFill>
        <a:ln>
          <a:solidFill>
            <a:srgbClr val="FFCC00"/>
          </a:solidFill>
        </a:ln>
      </dgm:spPr>
      <dgm:t>
        <a:bodyPr/>
        <a:lstStyle/>
        <a:p>
          <a:r>
            <a:rPr lang="es-MX" sz="2000" b="1" dirty="0" smtClean="0">
              <a:latin typeface="Century Gothic" panose="020B0502020202020204" pitchFamily="34" charset="0"/>
            </a:rPr>
            <a:t>REQUISITOS DE PRE CALIFICACIÓN</a:t>
          </a:r>
        </a:p>
      </dgm:t>
    </dgm:pt>
    <dgm:pt modelId="{B9D18ECF-DA10-4053-A905-DA64C2196C2E}" type="parTrans" cxnId="{4A1BAC59-5874-4C8D-8366-1BE8B87A82B9}">
      <dgm:prSet/>
      <dgm:spPr/>
      <dgm:t>
        <a:bodyPr/>
        <a:lstStyle/>
        <a:p>
          <a:endParaRPr lang="es-MX" sz="1600"/>
        </a:p>
      </dgm:t>
    </dgm:pt>
    <dgm:pt modelId="{6AACBA4D-7566-49CA-81DD-FC101EC04517}" type="sibTrans" cxnId="{4A1BAC59-5874-4C8D-8366-1BE8B87A82B9}">
      <dgm:prSet/>
      <dgm:spPr/>
      <dgm:t>
        <a:bodyPr/>
        <a:lstStyle/>
        <a:p>
          <a:endParaRPr lang="es-MX" sz="1600"/>
        </a:p>
      </dgm:t>
    </dgm:pt>
    <dgm:pt modelId="{8E0665DA-AF59-4E1A-88A7-45F2BBE3C86B}">
      <dgm:prSet phldrT="[Texto]" custT="1"/>
      <dgm:spPr>
        <a:ln w="38100">
          <a:solidFill>
            <a:srgbClr val="FFCC00"/>
          </a:solidFill>
        </a:ln>
      </dgm:spPr>
      <dgm:t>
        <a:bodyPr/>
        <a:lstStyle/>
        <a:p>
          <a:r>
            <a:rPr lang="es-PE" sz="1600" b="1" dirty="0" smtClean="0">
              <a:latin typeface="Century Gothic" pitchFamily="34" charset="0"/>
            </a:rPr>
            <a:t>Expresión de Interés:</a:t>
          </a:r>
        </a:p>
        <a:p>
          <a:r>
            <a:rPr lang="es-PE" sz="1500" dirty="0" smtClean="0">
              <a:latin typeface="Century Gothic" pitchFamily="34" charset="0"/>
            </a:rPr>
            <a:t>Dentro del Plazo de 90 días desde la publicación </a:t>
          </a:r>
        </a:p>
        <a:p>
          <a:r>
            <a:rPr lang="es-PE" sz="1500" dirty="0" smtClean="0">
              <a:latin typeface="Century Gothic" pitchFamily="34" charset="0"/>
            </a:rPr>
            <a:t>Presentar Carta de Expresión de Interés</a:t>
          </a:r>
        </a:p>
        <a:p>
          <a:r>
            <a:rPr lang="es-PE" sz="1500" dirty="0" smtClean="0">
              <a:latin typeface="Century Gothic" pitchFamily="34" charset="0"/>
            </a:rPr>
            <a:t>Garantía de Seriedad de Expresión de Interés (Seriedad de Oferta) US$ 100,000.00</a:t>
          </a:r>
        </a:p>
      </dgm:t>
    </dgm:pt>
    <dgm:pt modelId="{08E8670A-C91A-477B-B389-0F5AF0D6BC00}" type="parTrans" cxnId="{FC3CB15E-9ECF-47EC-A328-4A7C200B6DD4}">
      <dgm:prSet/>
      <dgm:spPr/>
      <dgm:t>
        <a:bodyPr/>
        <a:lstStyle/>
        <a:p>
          <a:endParaRPr lang="es-MX" sz="1600"/>
        </a:p>
      </dgm:t>
    </dgm:pt>
    <dgm:pt modelId="{52D71A4C-2F59-443C-9FBE-8B426AF5DD67}" type="sibTrans" cxnId="{FC3CB15E-9ECF-47EC-A328-4A7C200B6DD4}">
      <dgm:prSet/>
      <dgm:spPr/>
      <dgm:t>
        <a:bodyPr/>
        <a:lstStyle/>
        <a:p>
          <a:endParaRPr lang="es-MX" sz="1600"/>
        </a:p>
      </dgm:t>
    </dgm:pt>
    <dgm:pt modelId="{B3A31CFB-F387-4471-8440-5412EA6C956A}">
      <dgm:prSet phldrT="[Texto]" custT="1"/>
      <dgm:spPr>
        <a:ln w="38100">
          <a:solidFill>
            <a:srgbClr val="FFCC00"/>
          </a:solidFill>
        </a:ln>
      </dgm:spPr>
      <dgm:t>
        <a:bodyPr/>
        <a:lstStyle/>
        <a:p>
          <a:r>
            <a:rPr lang="es-PE" sz="1600" b="1" dirty="0" smtClean="0">
              <a:latin typeface="Century Gothic" pitchFamily="34" charset="0"/>
            </a:rPr>
            <a:t>Exigencias Legales:</a:t>
          </a:r>
        </a:p>
        <a:p>
          <a:r>
            <a:rPr lang="es-PE" sz="1500" dirty="0" smtClean="0">
              <a:latin typeface="Century Gothic" pitchFamily="34" charset="0"/>
            </a:rPr>
            <a:t>Empresa constituida legalmente en su país de origen </a:t>
          </a:r>
        </a:p>
        <a:p>
          <a:r>
            <a:rPr lang="es-PE" sz="1500" dirty="0" smtClean="0">
              <a:latin typeface="Century Gothic" pitchFamily="34" charset="0"/>
            </a:rPr>
            <a:t>Acreditación de poderes y/o facultades de su representante legal.</a:t>
          </a:r>
        </a:p>
      </dgm:t>
    </dgm:pt>
    <dgm:pt modelId="{5087CFF1-CD17-4947-A5BC-297C60489ECC}" type="parTrans" cxnId="{5CEC1D91-0D72-4DCC-B0E4-B4054C90FBA2}">
      <dgm:prSet/>
      <dgm:spPr/>
      <dgm:t>
        <a:bodyPr/>
        <a:lstStyle/>
        <a:p>
          <a:endParaRPr lang="es-MX" sz="1600"/>
        </a:p>
      </dgm:t>
    </dgm:pt>
    <dgm:pt modelId="{FB652646-EBF1-40C8-867B-23A08A137402}" type="sibTrans" cxnId="{5CEC1D91-0D72-4DCC-B0E4-B4054C90FBA2}">
      <dgm:prSet/>
      <dgm:spPr/>
      <dgm:t>
        <a:bodyPr/>
        <a:lstStyle/>
        <a:p>
          <a:endParaRPr lang="es-MX" sz="1600"/>
        </a:p>
      </dgm:t>
    </dgm:pt>
    <dgm:pt modelId="{F9A3B2B2-2A17-4A22-90DE-C8D965E69317}">
      <dgm:prSet phldrT="[Texto]" custT="1"/>
      <dgm:spPr>
        <a:ln w="38100">
          <a:solidFill>
            <a:srgbClr val="FFCC00"/>
          </a:solidFill>
        </a:ln>
      </dgm:spPr>
      <dgm:t>
        <a:bodyPr/>
        <a:lstStyle/>
        <a:p>
          <a:r>
            <a:rPr lang="es-PE" sz="1600" b="1" dirty="0" smtClean="0">
              <a:latin typeface="Century Gothic" pitchFamily="34" charset="0"/>
            </a:rPr>
            <a:t>Exigencias Operativas:</a:t>
          </a:r>
        </a:p>
        <a:p>
          <a:r>
            <a:rPr lang="es-PE" sz="1500" dirty="0" smtClean="0">
              <a:latin typeface="Century Gothic" pitchFamily="34" charset="0"/>
            </a:rPr>
            <a:t>Acreditar:</a:t>
          </a:r>
        </a:p>
        <a:p>
          <a:r>
            <a:rPr lang="es-PE" sz="1500" dirty="0" smtClean="0">
              <a:latin typeface="Century Gothic" pitchFamily="34" charset="0"/>
            </a:rPr>
            <a:t>Comercialización de servicios públicos telefónicos : (2) años o más. </a:t>
          </a:r>
        </a:p>
        <a:p>
          <a:r>
            <a:rPr lang="es-PE" sz="1500" dirty="0" smtClean="0">
              <a:latin typeface="Century Gothic" pitchFamily="34" charset="0"/>
            </a:rPr>
            <a:t>Instalación de bloqueadores de señales radioeléctricas, (acreditada directamente o a través de un fabricante de equipos – Carta de Compromiso): 1 experiencia.</a:t>
          </a:r>
        </a:p>
      </dgm:t>
    </dgm:pt>
    <dgm:pt modelId="{81358EB5-5D1D-4FCA-AABE-8A7FE946E821}" type="parTrans" cxnId="{6A9145C0-835B-44E8-9FFC-753C77541F33}">
      <dgm:prSet/>
      <dgm:spPr/>
      <dgm:t>
        <a:bodyPr/>
        <a:lstStyle/>
        <a:p>
          <a:endParaRPr lang="es-MX" sz="1600"/>
        </a:p>
      </dgm:t>
    </dgm:pt>
    <dgm:pt modelId="{598D3D86-0A3E-4B35-87D8-51A7A3851B08}" type="sibTrans" cxnId="{6A9145C0-835B-44E8-9FFC-753C77541F33}">
      <dgm:prSet/>
      <dgm:spPr/>
      <dgm:t>
        <a:bodyPr/>
        <a:lstStyle/>
        <a:p>
          <a:endParaRPr lang="es-MX" sz="1600"/>
        </a:p>
      </dgm:t>
    </dgm:pt>
    <dgm:pt modelId="{3577B5CF-E5CE-45AB-A08B-E920591B4628}">
      <dgm:prSet phldrT="[Texto]" custT="1"/>
      <dgm:spPr>
        <a:ln w="38100">
          <a:solidFill>
            <a:srgbClr val="FFCC00"/>
          </a:solidFill>
        </a:ln>
      </dgm:spPr>
      <dgm:t>
        <a:bodyPr/>
        <a:lstStyle/>
        <a:p>
          <a:r>
            <a:rPr lang="es-PE" sz="1600" b="1" dirty="0" smtClean="0">
              <a:latin typeface="Century Gothic" pitchFamily="34" charset="0"/>
            </a:rPr>
            <a:t>Exigencias Financieras:</a:t>
          </a:r>
        </a:p>
        <a:p>
          <a:r>
            <a:rPr lang="es-PE" sz="1500" dirty="0" smtClean="0">
              <a:latin typeface="Century Gothic" pitchFamily="34" charset="0"/>
            </a:rPr>
            <a:t>Deberá acreditar contar con un patrimonio neto mínimo de US$ 2’000,000.00 </a:t>
          </a:r>
        </a:p>
        <a:p>
          <a:r>
            <a:rPr lang="es-PE" sz="1500" dirty="0" smtClean="0">
              <a:latin typeface="Century Gothic" pitchFamily="34" charset="0"/>
            </a:rPr>
            <a:t>Se podrá sumar el patrimonio neto de cada una de las empresas integrantes del Consorcio o a través de una empresa vinculada al participante</a:t>
          </a:r>
        </a:p>
      </dgm:t>
    </dgm:pt>
    <dgm:pt modelId="{39C40748-6B7C-40B9-8855-83C41E88EE28}" type="parTrans" cxnId="{228F8CDA-8B3C-4B2C-A793-9E72ECC18FFA}">
      <dgm:prSet/>
      <dgm:spPr/>
      <dgm:t>
        <a:bodyPr/>
        <a:lstStyle/>
        <a:p>
          <a:endParaRPr lang="es-MX" sz="1600"/>
        </a:p>
      </dgm:t>
    </dgm:pt>
    <dgm:pt modelId="{BFCDBFC5-0987-4F84-8419-924D9257746B}" type="sibTrans" cxnId="{228F8CDA-8B3C-4B2C-A793-9E72ECC18FFA}">
      <dgm:prSet/>
      <dgm:spPr/>
      <dgm:t>
        <a:bodyPr/>
        <a:lstStyle/>
        <a:p>
          <a:endParaRPr lang="es-MX" sz="1600"/>
        </a:p>
      </dgm:t>
    </dgm:pt>
    <dgm:pt modelId="{A91B3B88-B725-43DD-B2C7-A900FDAB7BAF}" type="pres">
      <dgm:prSet presAssocID="{3A826387-E068-4335-A74F-94A3B94E5EF8}" presName="diagram" presStyleCnt="0">
        <dgm:presLayoutVars>
          <dgm:chMax val="1"/>
          <dgm:dir/>
          <dgm:animLvl val="ctr"/>
          <dgm:resizeHandles val="exact"/>
        </dgm:presLayoutVars>
      </dgm:prSet>
      <dgm:spPr/>
      <dgm:t>
        <a:bodyPr/>
        <a:lstStyle/>
        <a:p>
          <a:endParaRPr lang="es-MX"/>
        </a:p>
      </dgm:t>
    </dgm:pt>
    <dgm:pt modelId="{E14449B2-C040-4A90-BF1A-72F0871FB007}" type="pres">
      <dgm:prSet presAssocID="{3A826387-E068-4335-A74F-94A3B94E5EF8}" presName="matrix" presStyleCnt="0"/>
      <dgm:spPr/>
      <dgm:t>
        <a:bodyPr/>
        <a:lstStyle/>
        <a:p>
          <a:endParaRPr lang="es-MX"/>
        </a:p>
      </dgm:t>
    </dgm:pt>
    <dgm:pt modelId="{EFAB311D-1B00-49AC-B71E-4153BF5E1531}" type="pres">
      <dgm:prSet presAssocID="{3A826387-E068-4335-A74F-94A3B94E5EF8}" presName="tile1" presStyleLbl="node1" presStyleIdx="0" presStyleCnt="4"/>
      <dgm:spPr>
        <a:prstGeom prst="round2DiagRect">
          <a:avLst/>
        </a:prstGeom>
      </dgm:spPr>
      <dgm:t>
        <a:bodyPr/>
        <a:lstStyle/>
        <a:p>
          <a:endParaRPr lang="es-MX"/>
        </a:p>
      </dgm:t>
    </dgm:pt>
    <dgm:pt modelId="{23870123-6A69-4E79-8485-98E36E881943}" type="pres">
      <dgm:prSet presAssocID="{3A826387-E068-4335-A74F-94A3B94E5EF8}" presName="tile1text" presStyleLbl="node1" presStyleIdx="0" presStyleCnt="4">
        <dgm:presLayoutVars>
          <dgm:chMax val="0"/>
          <dgm:chPref val="0"/>
          <dgm:bulletEnabled val="1"/>
        </dgm:presLayoutVars>
      </dgm:prSet>
      <dgm:spPr/>
      <dgm:t>
        <a:bodyPr/>
        <a:lstStyle/>
        <a:p>
          <a:endParaRPr lang="es-MX"/>
        </a:p>
      </dgm:t>
    </dgm:pt>
    <dgm:pt modelId="{F0C2E7F3-D6A7-4059-A795-2869451B4A4D}" type="pres">
      <dgm:prSet presAssocID="{3A826387-E068-4335-A74F-94A3B94E5EF8}" presName="tile2" presStyleLbl="node1" presStyleIdx="1" presStyleCnt="4"/>
      <dgm:spPr>
        <a:prstGeom prst="round2DiagRect">
          <a:avLst/>
        </a:prstGeom>
      </dgm:spPr>
      <dgm:t>
        <a:bodyPr/>
        <a:lstStyle/>
        <a:p>
          <a:endParaRPr lang="es-MX"/>
        </a:p>
      </dgm:t>
    </dgm:pt>
    <dgm:pt modelId="{4E9C85E3-1961-445F-BBB1-A503F941EF21}" type="pres">
      <dgm:prSet presAssocID="{3A826387-E068-4335-A74F-94A3B94E5EF8}" presName="tile2text" presStyleLbl="node1" presStyleIdx="1" presStyleCnt="4">
        <dgm:presLayoutVars>
          <dgm:chMax val="0"/>
          <dgm:chPref val="0"/>
          <dgm:bulletEnabled val="1"/>
        </dgm:presLayoutVars>
      </dgm:prSet>
      <dgm:spPr/>
      <dgm:t>
        <a:bodyPr/>
        <a:lstStyle/>
        <a:p>
          <a:endParaRPr lang="es-MX"/>
        </a:p>
      </dgm:t>
    </dgm:pt>
    <dgm:pt modelId="{B62B7832-8486-4F54-97BA-FAB412E70EF9}" type="pres">
      <dgm:prSet presAssocID="{3A826387-E068-4335-A74F-94A3B94E5EF8}" presName="tile3" presStyleLbl="node1" presStyleIdx="2" presStyleCnt="4"/>
      <dgm:spPr>
        <a:prstGeom prst="round2DiagRect">
          <a:avLst/>
        </a:prstGeom>
      </dgm:spPr>
      <dgm:t>
        <a:bodyPr/>
        <a:lstStyle/>
        <a:p>
          <a:endParaRPr lang="es-MX"/>
        </a:p>
      </dgm:t>
    </dgm:pt>
    <dgm:pt modelId="{C23EEA7E-1382-4F09-A070-25E8CBBD8A06}" type="pres">
      <dgm:prSet presAssocID="{3A826387-E068-4335-A74F-94A3B94E5EF8}" presName="tile3text" presStyleLbl="node1" presStyleIdx="2" presStyleCnt="4">
        <dgm:presLayoutVars>
          <dgm:chMax val="0"/>
          <dgm:chPref val="0"/>
          <dgm:bulletEnabled val="1"/>
        </dgm:presLayoutVars>
      </dgm:prSet>
      <dgm:spPr/>
      <dgm:t>
        <a:bodyPr/>
        <a:lstStyle/>
        <a:p>
          <a:endParaRPr lang="es-MX"/>
        </a:p>
      </dgm:t>
    </dgm:pt>
    <dgm:pt modelId="{723FBAFC-774C-4DF1-95B5-E2E804DD712A}" type="pres">
      <dgm:prSet presAssocID="{3A826387-E068-4335-A74F-94A3B94E5EF8}" presName="tile4" presStyleLbl="node1" presStyleIdx="3" presStyleCnt="4"/>
      <dgm:spPr>
        <a:prstGeom prst="round2DiagRect">
          <a:avLst/>
        </a:prstGeom>
      </dgm:spPr>
      <dgm:t>
        <a:bodyPr/>
        <a:lstStyle/>
        <a:p>
          <a:endParaRPr lang="es-MX"/>
        </a:p>
      </dgm:t>
    </dgm:pt>
    <dgm:pt modelId="{9F8D5E7C-88A6-4F2F-8140-278E195CF649}" type="pres">
      <dgm:prSet presAssocID="{3A826387-E068-4335-A74F-94A3B94E5EF8}" presName="tile4text" presStyleLbl="node1" presStyleIdx="3" presStyleCnt="4">
        <dgm:presLayoutVars>
          <dgm:chMax val="0"/>
          <dgm:chPref val="0"/>
          <dgm:bulletEnabled val="1"/>
        </dgm:presLayoutVars>
      </dgm:prSet>
      <dgm:spPr>
        <a:prstGeom prst="round2DiagRect">
          <a:avLst/>
        </a:prstGeom>
      </dgm:spPr>
      <dgm:t>
        <a:bodyPr/>
        <a:lstStyle/>
        <a:p>
          <a:endParaRPr lang="es-MX"/>
        </a:p>
      </dgm:t>
    </dgm:pt>
    <dgm:pt modelId="{17805979-0D78-4666-BDFA-7D664339BBDD}" type="pres">
      <dgm:prSet presAssocID="{3A826387-E068-4335-A74F-94A3B94E5EF8}" presName="centerTile" presStyleLbl="fgShp" presStyleIdx="0" presStyleCnt="1">
        <dgm:presLayoutVars>
          <dgm:chMax val="0"/>
          <dgm:chPref val="0"/>
        </dgm:presLayoutVars>
      </dgm:prSet>
      <dgm:spPr/>
      <dgm:t>
        <a:bodyPr/>
        <a:lstStyle/>
        <a:p>
          <a:endParaRPr lang="es-MX"/>
        </a:p>
      </dgm:t>
    </dgm:pt>
  </dgm:ptLst>
  <dgm:cxnLst>
    <dgm:cxn modelId="{B9802E97-518A-4DD9-B751-D97E84C8FCD9}" type="presOf" srcId="{B3A31CFB-F387-4471-8440-5412EA6C956A}" destId="{F0C2E7F3-D6A7-4059-A795-2869451B4A4D}" srcOrd="0" destOrd="0" presId="urn:microsoft.com/office/officeart/2005/8/layout/matrix1"/>
    <dgm:cxn modelId="{B247387F-0CD8-400A-A256-97F63669FBED}" type="presOf" srcId="{B3A31CFB-F387-4471-8440-5412EA6C956A}" destId="{4E9C85E3-1961-445F-BBB1-A503F941EF21}" srcOrd="1" destOrd="0" presId="urn:microsoft.com/office/officeart/2005/8/layout/matrix1"/>
    <dgm:cxn modelId="{5CEC1D91-0D72-4DCC-B0E4-B4054C90FBA2}" srcId="{16231603-2D6B-4232-8E67-35B90B2DC918}" destId="{B3A31CFB-F387-4471-8440-5412EA6C956A}" srcOrd="1" destOrd="0" parTransId="{5087CFF1-CD17-4947-A5BC-297C60489ECC}" sibTransId="{FB652646-EBF1-40C8-867B-23A08A137402}"/>
    <dgm:cxn modelId="{228F8CDA-8B3C-4B2C-A793-9E72ECC18FFA}" srcId="{16231603-2D6B-4232-8E67-35B90B2DC918}" destId="{3577B5CF-E5CE-45AB-A08B-E920591B4628}" srcOrd="3" destOrd="0" parTransId="{39C40748-6B7C-40B9-8855-83C41E88EE28}" sibTransId="{BFCDBFC5-0987-4F84-8419-924D9257746B}"/>
    <dgm:cxn modelId="{FC3CB15E-9ECF-47EC-A328-4A7C200B6DD4}" srcId="{16231603-2D6B-4232-8E67-35B90B2DC918}" destId="{8E0665DA-AF59-4E1A-88A7-45F2BBE3C86B}" srcOrd="0" destOrd="0" parTransId="{08E8670A-C91A-477B-B389-0F5AF0D6BC00}" sibTransId="{52D71A4C-2F59-443C-9FBE-8B426AF5DD67}"/>
    <dgm:cxn modelId="{B3910AEB-3E33-4833-8F69-5871A53AF67E}" type="presOf" srcId="{16231603-2D6B-4232-8E67-35B90B2DC918}" destId="{17805979-0D78-4666-BDFA-7D664339BBDD}" srcOrd="0" destOrd="0" presId="urn:microsoft.com/office/officeart/2005/8/layout/matrix1"/>
    <dgm:cxn modelId="{FC43E855-7A0A-41D9-AA49-D6D769804F1A}" type="presOf" srcId="{3A826387-E068-4335-A74F-94A3B94E5EF8}" destId="{A91B3B88-B725-43DD-B2C7-A900FDAB7BAF}" srcOrd="0" destOrd="0" presId="urn:microsoft.com/office/officeart/2005/8/layout/matrix1"/>
    <dgm:cxn modelId="{5F5B4BCC-C3E1-40A6-B004-6C62CF6ECA5D}" type="presOf" srcId="{3577B5CF-E5CE-45AB-A08B-E920591B4628}" destId="{9F8D5E7C-88A6-4F2F-8140-278E195CF649}" srcOrd="1" destOrd="0" presId="urn:microsoft.com/office/officeart/2005/8/layout/matrix1"/>
    <dgm:cxn modelId="{6A9145C0-835B-44E8-9FFC-753C77541F33}" srcId="{16231603-2D6B-4232-8E67-35B90B2DC918}" destId="{F9A3B2B2-2A17-4A22-90DE-C8D965E69317}" srcOrd="2" destOrd="0" parTransId="{81358EB5-5D1D-4FCA-AABE-8A7FE946E821}" sibTransId="{598D3D86-0A3E-4B35-87D8-51A7A3851B08}"/>
    <dgm:cxn modelId="{5C3153DC-95FD-4CA9-B7B9-2D66788F0A05}" type="presOf" srcId="{F9A3B2B2-2A17-4A22-90DE-C8D965E69317}" destId="{B62B7832-8486-4F54-97BA-FAB412E70EF9}" srcOrd="0" destOrd="0" presId="urn:microsoft.com/office/officeart/2005/8/layout/matrix1"/>
    <dgm:cxn modelId="{80DEB6FC-7391-474E-8323-87ED0D5337C3}" type="presOf" srcId="{8E0665DA-AF59-4E1A-88A7-45F2BBE3C86B}" destId="{EFAB311D-1B00-49AC-B71E-4153BF5E1531}" srcOrd="0" destOrd="0" presId="urn:microsoft.com/office/officeart/2005/8/layout/matrix1"/>
    <dgm:cxn modelId="{3E72D687-33C3-475F-B048-F5EC53377C92}" type="presOf" srcId="{F9A3B2B2-2A17-4A22-90DE-C8D965E69317}" destId="{C23EEA7E-1382-4F09-A070-25E8CBBD8A06}" srcOrd="1" destOrd="0" presId="urn:microsoft.com/office/officeart/2005/8/layout/matrix1"/>
    <dgm:cxn modelId="{09960DF5-3439-4DBB-95E1-34BE9D48F315}" type="presOf" srcId="{8E0665DA-AF59-4E1A-88A7-45F2BBE3C86B}" destId="{23870123-6A69-4E79-8485-98E36E881943}" srcOrd="1" destOrd="0" presId="urn:microsoft.com/office/officeart/2005/8/layout/matrix1"/>
    <dgm:cxn modelId="{4A1BAC59-5874-4C8D-8366-1BE8B87A82B9}" srcId="{3A826387-E068-4335-A74F-94A3B94E5EF8}" destId="{16231603-2D6B-4232-8E67-35B90B2DC918}" srcOrd="0" destOrd="0" parTransId="{B9D18ECF-DA10-4053-A905-DA64C2196C2E}" sibTransId="{6AACBA4D-7566-49CA-81DD-FC101EC04517}"/>
    <dgm:cxn modelId="{89902C5D-D2BF-4455-A543-9E202B087EE8}" type="presOf" srcId="{3577B5CF-E5CE-45AB-A08B-E920591B4628}" destId="{723FBAFC-774C-4DF1-95B5-E2E804DD712A}" srcOrd="0" destOrd="0" presId="urn:microsoft.com/office/officeart/2005/8/layout/matrix1"/>
    <dgm:cxn modelId="{01B9BBB5-9B40-4491-9109-E772961A5222}" type="presParOf" srcId="{A91B3B88-B725-43DD-B2C7-A900FDAB7BAF}" destId="{E14449B2-C040-4A90-BF1A-72F0871FB007}" srcOrd="0" destOrd="0" presId="urn:microsoft.com/office/officeart/2005/8/layout/matrix1"/>
    <dgm:cxn modelId="{A4E75EAE-AD12-4619-A076-C2E7E201945B}" type="presParOf" srcId="{E14449B2-C040-4A90-BF1A-72F0871FB007}" destId="{EFAB311D-1B00-49AC-B71E-4153BF5E1531}" srcOrd="0" destOrd="0" presId="urn:microsoft.com/office/officeart/2005/8/layout/matrix1"/>
    <dgm:cxn modelId="{CDA36308-1EF8-4F94-ACEB-4240DB268E7A}" type="presParOf" srcId="{E14449B2-C040-4A90-BF1A-72F0871FB007}" destId="{23870123-6A69-4E79-8485-98E36E881943}" srcOrd="1" destOrd="0" presId="urn:microsoft.com/office/officeart/2005/8/layout/matrix1"/>
    <dgm:cxn modelId="{CBDD6B15-6C86-478B-AC75-745571C20341}" type="presParOf" srcId="{E14449B2-C040-4A90-BF1A-72F0871FB007}" destId="{F0C2E7F3-D6A7-4059-A795-2869451B4A4D}" srcOrd="2" destOrd="0" presId="urn:microsoft.com/office/officeart/2005/8/layout/matrix1"/>
    <dgm:cxn modelId="{0D980786-0A59-4A16-925D-F021EAD43AD6}" type="presParOf" srcId="{E14449B2-C040-4A90-BF1A-72F0871FB007}" destId="{4E9C85E3-1961-445F-BBB1-A503F941EF21}" srcOrd="3" destOrd="0" presId="urn:microsoft.com/office/officeart/2005/8/layout/matrix1"/>
    <dgm:cxn modelId="{92851C42-565B-45B3-8308-87C7319F3907}" type="presParOf" srcId="{E14449B2-C040-4A90-BF1A-72F0871FB007}" destId="{B62B7832-8486-4F54-97BA-FAB412E70EF9}" srcOrd="4" destOrd="0" presId="urn:microsoft.com/office/officeart/2005/8/layout/matrix1"/>
    <dgm:cxn modelId="{216FC3B0-1DC4-4355-8EBC-FF997BF288B2}" type="presParOf" srcId="{E14449B2-C040-4A90-BF1A-72F0871FB007}" destId="{C23EEA7E-1382-4F09-A070-25E8CBBD8A06}" srcOrd="5" destOrd="0" presId="urn:microsoft.com/office/officeart/2005/8/layout/matrix1"/>
    <dgm:cxn modelId="{B3D5B0E2-DEFA-452C-8E7E-46696AB7661E}" type="presParOf" srcId="{E14449B2-C040-4A90-BF1A-72F0871FB007}" destId="{723FBAFC-774C-4DF1-95B5-E2E804DD712A}" srcOrd="6" destOrd="0" presId="urn:microsoft.com/office/officeart/2005/8/layout/matrix1"/>
    <dgm:cxn modelId="{AE10DE05-B684-48FE-9438-B0821A1326E1}" type="presParOf" srcId="{E14449B2-C040-4A90-BF1A-72F0871FB007}" destId="{9F8D5E7C-88A6-4F2F-8140-278E195CF649}" srcOrd="7" destOrd="0" presId="urn:microsoft.com/office/officeart/2005/8/layout/matrix1"/>
    <dgm:cxn modelId="{8610E2D2-4BF0-43FC-96B6-CE3B724F7D25}" type="presParOf" srcId="{A91B3B88-B725-43DD-B2C7-A900FDAB7BAF}" destId="{17805979-0D78-4666-BDFA-7D664339BBD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70A6C7-A018-48F4-AA8A-F12FCEFC253B}" type="doc">
      <dgm:prSet loTypeId="urn:microsoft.com/office/officeart/2005/8/layout/arrow2" loCatId="process" qsTypeId="urn:microsoft.com/office/officeart/2005/8/quickstyle/simple1" qsCatId="simple" csTypeId="urn:microsoft.com/office/officeart/2005/8/colors/accent1_2" csCatId="accent1" phldr="1"/>
      <dgm:spPr/>
    </dgm:pt>
    <dgm:pt modelId="{85E16D8C-652C-415E-AFFA-66A796D86842}">
      <dgm:prSet phldrT="[Texto]" custT="1"/>
      <dgm:spPr/>
      <dgm:t>
        <a:bodyPr/>
        <a:lstStyle/>
        <a:p>
          <a:pPr algn="ctr"/>
          <a:r>
            <a:rPr lang="es-PE" sz="1400" b="1" dirty="0" smtClean="0">
              <a:latin typeface="Century Gothic" panose="020B0502020202020204" pitchFamily="34" charset="0"/>
            </a:rPr>
            <a:t>Pre calificación</a:t>
          </a:r>
        </a:p>
      </dgm:t>
    </dgm:pt>
    <dgm:pt modelId="{67DC7E58-9CFA-41BE-AE7B-B17074B2AD9A}" type="parTrans" cxnId="{07F32F14-741D-4834-B246-FFE94D6CEFD4}">
      <dgm:prSet/>
      <dgm:spPr/>
      <dgm:t>
        <a:bodyPr/>
        <a:lstStyle/>
        <a:p>
          <a:endParaRPr lang="es-PE">
            <a:latin typeface="Century Gothic" panose="020B0502020202020204" pitchFamily="34" charset="0"/>
          </a:endParaRPr>
        </a:p>
      </dgm:t>
    </dgm:pt>
    <dgm:pt modelId="{2AF95014-DBCE-488B-9F19-8AB5BD6138EA}" type="sibTrans" cxnId="{07F32F14-741D-4834-B246-FFE94D6CEFD4}">
      <dgm:prSet/>
      <dgm:spPr/>
      <dgm:t>
        <a:bodyPr/>
        <a:lstStyle/>
        <a:p>
          <a:endParaRPr lang="es-PE">
            <a:latin typeface="Century Gothic" panose="020B0502020202020204" pitchFamily="34" charset="0"/>
          </a:endParaRPr>
        </a:p>
      </dgm:t>
    </dgm:pt>
    <dgm:pt modelId="{8B533647-7378-4719-A77F-BCA9A1078555}">
      <dgm:prSet phldrT="[Texto]" custT="1"/>
      <dgm:spPr/>
      <dgm:t>
        <a:bodyPr/>
        <a:lstStyle/>
        <a:p>
          <a:pPr algn="ctr"/>
          <a:r>
            <a:rPr lang="es-PE" sz="1400" b="1" dirty="0" smtClean="0">
              <a:latin typeface="Century Gothic" panose="020B0502020202020204" pitchFamily="34" charset="0"/>
            </a:rPr>
            <a:t>Concurso:</a:t>
          </a:r>
        </a:p>
        <a:p>
          <a:pPr algn="ctr"/>
          <a:r>
            <a:rPr lang="es-PE" sz="1400" b="1" dirty="0" smtClean="0">
              <a:latin typeface="Century Gothic" panose="020B0502020202020204" pitchFamily="34" charset="0"/>
            </a:rPr>
            <a:t>Sobres y Factor de Competencia</a:t>
          </a:r>
        </a:p>
      </dgm:t>
    </dgm:pt>
    <dgm:pt modelId="{683A94E3-DDCE-45A0-9774-976212DF49F6}" type="parTrans" cxnId="{7E0EAF95-31CA-4452-9A11-D233596B57EF}">
      <dgm:prSet/>
      <dgm:spPr/>
      <dgm:t>
        <a:bodyPr/>
        <a:lstStyle/>
        <a:p>
          <a:endParaRPr lang="es-PE">
            <a:latin typeface="Century Gothic" panose="020B0502020202020204" pitchFamily="34" charset="0"/>
          </a:endParaRPr>
        </a:p>
      </dgm:t>
    </dgm:pt>
    <dgm:pt modelId="{97276B71-7B9A-4864-BB01-60C633819436}" type="sibTrans" cxnId="{7E0EAF95-31CA-4452-9A11-D233596B57EF}">
      <dgm:prSet/>
      <dgm:spPr/>
      <dgm:t>
        <a:bodyPr/>
        <a:lstStyle/>
        <a:p>
          <a:endParaRPr lang="es-PE">
            <a:latin typeface="Century Gothic" panose="020B0502020202020204" pitchFamily="34" charset="0"/>
          </a:endParaRPr>
        </a:p>
      </dgm:t>
    </dgm:pt>
    <dgm:pt modelId="{F3EEDB49-0B69-4849-9740-3E4232C7D05F}">
      <dgm:prSet phldrT="[Texto]" custT="1"/>
      <dgm:spPr/>
      <dgm:t>
        <a:bodyPr/>
        <a:lstStyle/>
        <a:p>
          <a:pPr algn="ctr"/>
          <a:r>
            <a:rPr lang="es-PE" sz="1400" b="1" dirty="0" smtClean="0">
              <a:latin typeface="Century Gothic" panose="020B0502020202020204" pitchFamily="34" charset="0"/>
            </a:rPr>
            <a:t>Adjudicación y firma de contrato</a:t>
          </a:r>
        </a:p>
        <a:p>
          <a:pPr algn="ctr"/>
          <a:endParaRPr lang="es-PE" sz="1400" b="1" dirty="0">
            <a:latin typeface="Century Gothic" panose="020B0502020202020204" pitchFamily="34" charset="0"/>
          </a:endParaRPr>
        </a:p>
      </dgm:t>
    </dgm:pt>
    <dgm:pt modelId="{EDFACA3A-C8A6-4BE0-93C2-A33AC1170F48}" type="parTrans" cxnId="{723369CB-168C-4CDE-989D-5F835C768880}">
      <dgm:prSet/>
      <dgm:spPr/>
      <dgm:t>
        <a:bodyPr/>
        <a:lstStyle/>
        <a:p>
          <a:endParaRPr lang="es-PE">
            <a:latin typeface="Century Gothic" panose="020B0502020202020204" pitchFamily="34" charset="0"/>
          </a:endParaRPr>
        </a:p>
      </dgm:t>
    </dgm:pt>
    <dgm:pt modelId="{49713145-0BF9-421E-86B9-21EC971B20CB}" type="sibTrans" cxnId="{723369CB-168C-4CDE-989D-5F835C768880}">
      <dgm:prSet/>
      <dgm:spPr/>
      <dgm:t>
        <a:bodyPr/>
        <a:lstStyle/>
        <a:p>
          <a:endParaRPr lang="es-PE">
            <a:latin typeface="Century Gothic" panose="020B0502020202020204" pitchFamily="34" charset="0"/>
          </a:endParaRPr>
        </a:p>
      </dgm:t>
    </dgm:pt>
    <dgm:pt modelId="{D488A3B6-83EC-4D60-806C-B6FFB7129C7D}">
      <dgm:prSet phldrT="[Texto]" custT="1"/>
      <dgm:spPr/>
      <dgm:t>
        <a:bodyPr/>
        <a:lstStyle/>
        <a:p>
          <a:pPr algn="ctr"/>
          <a:r>
            <a:rPr lang="es-PE" sz="1400" b="1" dirty="0" smtClean="0">
              <a:latin typeface="Century Gothic" panose="020B0502020202020204" pitchFamily="34" charset="0"/>
            </a:rPr>
            <a:t>Expresión de Interés</a:t>
          </a:r>
        </a:p>
      </dgm:t>
    </dgm:pt>
    <dgm:pt modelId="{7366F197-9239-4661-B9BB-2AB82E896B5A}" type="parTrans" cxnId="{09C61117-35BA-4D2D-9691-DCA139BFCD8E}">
      <dgm:prSet/>
      <dgm:spPr/>
      <dgm:t>
        <a:bodyPr/>
        <a:lstStyle/>
        <a:p>
          <a:endParaRPr lang="es-PE">
            <a:latin typeface="Century Gothic" panose="020B0502020202020204" pitchFamily="34" charset="0"/>
          </a:endParaRPr>
        </a:p>
      </dgm:t>
    </dgm:pt>
    <dgm:pt modelId="{A971C2BF-6B1D-43DD-99BE-DAB88A114ECB}" type="sibTrans" cxnId="{09C61117-35BA-4D2D-9691-DCA139BFCD8E}">
      <dgm:prSet/>
      <dgm:spPr/>
      <dgm:t>
        <a:bodyPr/>
        <a:lstStyle/>
        <a:p>
          <a:endParaRPr lang="es-PE">
            <a:latin typeface="Century Gothic" panose="020B0502020202020204" pitchFamily="34" charset="0"/>
          </a:endParaRPr>
        </a:p>
      </dgm:t>
    </dgm:pt>
    <dgm:pt modelId="{A136DE76-E607-4D31-B1A6-4046A8B481FC}" type="pres">
      <dgm:prSet presAssocID="{E370A6C7-A018-48F4-AA8A-F12FCEFC253B}" presName="arrowDiagram" presStyleCnt="0">
        <dgm:presLayoutVars>
          <dgm:chMax val="5"/>
          <dgm:dir/>
          <dgm:resizeHandles val="exact"/>
        </dgm:presLayoutVars>
      </dgm:prSet>
      <dgm:spPr/>
    </dgm:pt>
    <dgm:pt modelId="{B862EF70-9FB6-4747-82AF-28CD682C29D4}" type="pres">
      <dgm:prSet presAssocID="{E370A6C7-A018-48F4-AA8A-F12FCEFC253B}" presName="arrow" presStyleLbl="bgShp" presStyleIdx="0" presStyleCnt="1" custScaleX="120319" custLinFactNeighborX="789">
        <dgm:style>
          <a:lnRef idx="2">
            <a:schemeClr val="accent5"/>
          </a:lnRef>
          <a:fillRef idx="1">
            <a:schemeClr val="lt1"/>
          </a:fillRef>
          <a:effectRef idx="0">
            <a:schemeClr val="accent5"/>
          </a:effectRef>
          <a:fontRef idx="minor">
            <a:schemeClr val="dk1"/>
          </a:fontRef>
        </dgm:style>
      </dgm:prSet>
      <dgm:spPr>
        <a:ln w="57150"/>
      </dgm:spPr>
    </dgm:pt>
    <dgm:pt modelId="{B61AAB9F-E126-45DE-9469-11A75D92A991}" type="pres">
      <dgm:prSet presAssocID="{E370A6C7-A018-48F4-AA8A-F12FCEFC253B}" presName="arrowDiagram4" presStyleCnt="0"/>
      <dgm:spPr/>
    </dgm:pt>
    <dgm:pt modelId="{1C5E0CCD-1380-42B8-801B-FB00D84B295B}" type="pres">
      <dgm:prSet presAssocID="{D488A3B6-83EC-4D60-806C-B6FFB7129C7D}" presName="bullet4a" presStyleLbl="node1" presStyleIdx="0" presStyleCnt="4" custScaleX="82645" custScaleY="82645" custLinFactY="-100000" custLinFactNeighborX="-48544" custLinFactNeighborY="-101200"/>
      <dgm:spPr>
        <a:solidFill>
          <a:srgbClr val="FFCC00"/>
        </a:solidFill>
      </dgm:spPr>
    </dgm:pt>
    <dgm:pt modelId="{FFEB0134-3654-45FB-903C-74459A827F88}" type="pres">
      <dgm:prSet presAssocID="{D488A3B6-83EC-4D60-806C-B6FFB7129C7D}" presName="textBox4a" presStyleLbl="revTx" presStyleIdx="0" presStyleCnt="4" custScaleX="145360" custLinFactNeighborY="-23379">
        <dgm:presLayoutVars>
          <dgm:bulletEnabled val="1"/>
        </dgm:presLayoutVars>
      </dgm:prSet>
      <dgm:spPr/>
      <dgm:t>
        <a:bodyPr/>
        <a:lstStyle/>
        <a:p>
          <a:endParaRPr lang="es-PE"/>
        </a:p>
      </dgm:t>
    </dgm:pt>
    <dgm:pt modelId="{FACEFBE6-F52B-49E6-9C81-7440FEE7D717}" type="pres">
      <dgm:prSet presAssocID="{85E16D8C-652C-415E-AFFA-66A796D86842}" presName="bullet4b" presStyleLbl="node1" presStyleIdx="1" presStyleCnt="4" custScaleX="82645" custScaleY="82645" custLinFactNeighborY="-42783"/>
      <dgm:spPr>
        <a:solidFill>
          <a:srgbClr val="FFCC00"/>
        </a:solidFill>
      </dgm:spPr>
    </dgm:pt>
    <dgm:pt modelId="{316AC65C-ED2C-49B2-A318-4FA0A7D001A3}" type="pres">
      <dgm:prSet presAssocID="{85E16D8C-652C-415E-AFFA-66A796D86842}" presName="textBox4b" presStyleLbl="revTx" presStyleIdx="1" presStyleCnt="4" custScaleX="118365">
        <dgm:presLayoutVars>
          <dgm:bulletEnabled val="1"/>
        </dgm:presLayoutVars>
      </dgm:prSet>
      <dgm:spPr/>
      <dgm:t>
        <a:bodyPr/>
        <a:lstStyle/>
        <a:p>
          <a:endParaRPr lang="es-PE"/>
        </a:p>
      </dgm:t>
    </dgm:pt>
    <dgm:pt modelId="{BB0CD57D-510B-4D40-AEA2-48687838ECF8}" type="pres">
      <dgm:prSet presAssocID="{8B533647-7378-4719-A77F-BCA9A1078555}" presName="bullet4c" presStyleLbl="node1" presStyleIdx="2" presStyleCnt="4" custScaleX="82645" custScaleY="82645"/>
      <dgm:spPr>
        <a:solidFill>
          <a:srgbClr val="FFCC00"/>
        </a:solidFill>
      </dgm:spPr>
    </dgm:pt>
    <dgm:pt modelId="{0B66D9D1-D06F-4A04-8F2C-93578B590AB1}" type="pres">
      <dgm:prSet presAssocID="{8B533647-7378-4719-A77F-BCA9A1078555}" presName="textBox4c" presStyleLbl="revTx" presStyleIdx="2" presStyleCnt="4" custScaleX="118365">
        <dgm:presLayoutVars>
          <dgm:bulletEnabled val="1"/>
        </dgm:presLayoutVars>
      </dgm:prSet>
      <dgm:spPr/>
      <dgm:t>
        <a:bodyPr/>
        <a:lstStyle/>
        <a:p>
          <a:endParaRPr lang="es-PE"/>
        </a:p>
      </dgm:t>
    </dgm:pt>
    <dgm:pt modelId="{24B007B1-748C-4CDD-BFCF-F9E6D4B9C520}" type="pres">
      <dgm:prSet presAssocID="{F3EEDB49-0B69-4849-9740-3E4232C7D05F}" presName="bullet4d" presStyleLbl="node1" presStyleIdx="3" presStyleCnt="4" custScaleX="82645" custScaleY="82645"/>
      <dgm:spPr>
        <a:solidFill>
          <a:srgbClr val="FFCC00"/>
        </a:solidFill>
      </dgm:spPr>
    </dgm:pt>
    <dgm:pt modelId="{529D461C-5847-499F-A0D1-19B4D6187508}" type="pres">
      <dgm:prSet presAssocID="{F3EEDB49-0B69-4849-9740-3E4232C7D05F}" presName="textBox4d" presStyleLbl="revTx" presStyleIdx="3" presStyleCnt="4" custScaleX="118365">
        <dgm:presLayoutVars>
          <dgm:bulletEnabled val="1"/>
        </dgm:presLayoutVars>
      </dgm:prSet>
      <dgm:spPr/>
      <dgm:t>
        <a:bodyPr/>
        <a:lstStyle/>
        <a:p>
          <a:endParaRPr lang="es-PE"/>
        </a:p>
      </dgm:t>
    </dgm:pt>
  </dgm:ptLst>
  <dgm:cxnLst>
    <dgm:cxn modelId="{5C6D54A9-4E32-4C5A-BBAE-CE61887A7A4C}" type="presOf" srcId="{E370A6C7-A018-48F4-AA8A-F12FCEFC253B}" destId="{A136DE76-E607-4D31-B1A6-4046A8B481FC}" srcOrd="0" destOrd="0" presId="urn:microsoft.com/office/officeart/2005/8/layout/arrow2"/>
    <dgm:cxn modelId="{7E0EAF95-31CA-4452-9A11-D233596B57EF}" srcId="{E370A6C7-A018-48F4-AA8A-F12FCEFC253B}" destId="{8B533647-7378-4719-A77F-BCA9A1078555}" srcOrd="2" destOrd="0" parTransId="{683A94E3-DDCE-45A0-9774-976212DF49F6}" sibTransId="{97276B71-7B9A-4864-BB01-60C633819436}"/>
    <dgm:cxn modelId="{9AF67AA2-70CD-4BD4-98D3-9BB2B92D5F52}" type="presOf" srcId="{D488A3B6-83EC-4D60-806C-B6FFB7129C7D}" destId="{FFEB0134-3654-45FB-903C-74459A827F88}" srcOrd="0" destOrd="0" presId="urn:microsoft.com/office/officeart/2005/8/layout/arrow2"/>
    <dgm:cxn modelId="{723369CB-168C-4CDE-989D-5F835C768880}" srcId="{E370A6C7-A018-48F4-AA8A-F12FCEFC253B}" destId="{F3EEDB49-0B69-4849-9740-3E4232C7D05F}" srcOrd="3" destOrd="0" parTransId="{EDFACA3A-C8A6-4BE0-93C2-A33AC1170F48}" sibTransId="{49713145-0BF9-421E-86B9-21EC971B20CB}"/>
    <dgm:cxn modelId="{98744A65-9BA9-4DD6-B9AB-16C90BB7BD5A}" type="presOf" srcId="{F3EEDB49-0B69-4849-9740-3E4232C7D05F}" destId="{529D461C-5847-499F-A0D1-19B4D6187508}" srcOrd="0" destOrd="0" presId="urn:microsoft.com/office/officeart/2005/8/layout/arrow2"/>
    <dgm:cxn modelId="{09C61117-35BA-4D2D-9691-DCA139BFCD8E}" srcId="{E370A6C7-A018-48F4-AA8A-F12FCEFC253B}" destId="{D488A3B6-83EC-4D60-806C-B6FFB7129C7D}" srcOrd="0" destOrd="0" parTransId="{7366F197-9239-4661-B9BB-2AB82E896B5A}" sibTransId="{A971C2BF-6B1D-43DD-99BE-DAB88A114ECB}"/>
    <dgm:cxn modelId="{9E8C2EDB-8B19-4AFA-9C6F-288785F9134A}" type="presOf" srcId="{8B533647-7378-4719-A77F-BCA9A1078555}" destId="{0B66D9D1-D06F-4A04-8F2C-93578B590AB1}" srcOrd="0" destOrd="0" presId="urn:microsoft.com/office/officeart/2005/8/layout/arrow2"/>
    <dgm:cxn modelId="{07F32F14-741D-4834-B246-FFE94D6CEFD4}" srcId="{E370A6C7-A018-48F4-AA8A-F12FCEFC253B}" destId="{85E16D8C-652C-415E-AFFA-66A796D86842}" srcOrd="1" destOrd="0" parTransId="{67DC7E58-9CFA-41BE-AE7B-B17074B2AD9A}" sibTransId="{2AF95014-DBCE-488B-9F19-8AB5BD6138EA}"/>
    <dgm:cxn modelId="{0FEE6CC0-4D3B-43BD-8F9A-61695AC78F9D}" type="presOf" srcId="{85E16D8C-652C-415E-AFFA-66A796D86842}" destId="{316AC65C-ED2C-49B2-A318-4FA0A7D001A3}" srcOrd="0" destOrd="0" presId="urn:microsoft.com/office/officeart/2005/8/layout/arrow2"/>
    <dgm:cxn modelId="{879AEB23-38A3-4644-83C3-CEC3DB52B405}" type="presParOf" srcId="{A136DE76-E607-4D31-B1A6-4046A8B481FC}" destId="{B862EF70-9FB6-4747-82AF-28CD682C29D4}" srcOrd="0" destOrd="0" presId="urn:microsoft.com/office/officeart/2005/8/layout/arrow2"/>
    <dgm:cxn modelId="{DEBC80AD-DA5B-45C1-ABD3-50CC2C156384}" type="presParOf" srcId="{A136DE76-E607-4D31-B1A6-4046A8B481FC}" destId="{B61AAB9F-E126-45DE-9469-11A75D92A991}" srcOrd="1" destOrd="0" presId="urn:microsoft.com/office/officeart/2005/8/layout/arrow2"/>
    <dgm:cxn modelId="{66A094FD-DB50-4312-9AA4-CB89C3878956}" type="presParOf" srcId="{B61AAB9F-E126-45DE-9469-11A75D92A991}" destId="{1C5E0CCD-1380-42B8-801B-FB00D84B295B}" srcOrd="0" destOrd="0" presId="urn:microsoft.com/office/officeart/2005/8/layout/arrow2"/>
    <dgm:cxn modelId="{4A706A56-BE9C-4683-B31F-4B9D5BB4D147}" type="presParOf" srcId="{B61AAB9F-E126-45DE-9469-11A75D92A991}" destId="{FFEB0134-3654-45FB-903C-74459A827F88}" srcOrd="1" destOrd="0" presId="urn:microsoft.com/office/officeart/2005/8/layout/arrow2"/>
    <dgm:cxn modelId="{F46F37F3-B105-4CB2-81B5-7727246B4CF5}" type="presParOf" srcId="{B61AAB9F-E126-45DE-9469-11A75D92A991}" destId="{FACEFBE6-F52B-49E6-9C81-7440FEE7D717}" srcOrd="2" destOrd="0" presId="urn:microsoft.com/office/officeart/2005/8/layout/arrow2"/>
    <dgm:cxn modelId="{BF67371E-0645-4927-9792-C0FC45A82D68}" type="presParOf" srcId="{B61AAB9F-E126-45DE-9469-11A75D92A991}" destId="{316AC65C-ED2C-49B2-A318-4FA0A7D001A3}" srcOrd="3" destOrd="0" presId="urn:microsoft.com/office/officeart/2005/8/layout/arrow2"/>
    <dgm:cxn modelId="{1B37D518-CC1F-441C-B314-031F26371DAD}" type="presParOf" srcId="{B61AAB9F-E126-45DE-9469-11A75D92A991}" destId="{BB0CD57D-510B-4D40-AEA2-48687838ECF8}" srcOrd="4" destOrd="0" presId="urn:microsoft.com/office/officeart/2005/8/layout/arrow2"/>
    <dgm:cxn modelId="{179BD80C-7EB0-4B90-9F7A-ED3DBC0DEDAF}" type="presParOf" srcId="{B61AAB9F-E126-45DE-9469-11A75D92A991}" destId="{0B66D9D1-D06F-4A04-8F2C-93578B590AB1}" srcOrd="5" destOrd="0" presId="urn:microsoft.com/office/officeart/2005/8/layout/arrow2"/>
    <dgm:cxn modelId="{0AF5C7A9-A432-49A9-93D5-0C07C3CDF4AF}" type="presParOf" srcId="{B61AAB9F-E126-45DE-9469-11A75D92A991}" destId="{24B007B1-748C-4CDD-BFCF-F9E6D4B9C520}" srcOrd="6" destOrd="0" presId="urn:microsoft.com/office/officeart/2005/8/layout/arrow2"/>
    <dgm:cxn modelId="{8B793765-4C38-41F9-A3DA-37B1F2DCB53E}" type="presParOf" srcId="{B61AAB9F-E126-45DE-9469-11A75D92A991}" destId="{529D461C-5847-499F-A0D1-19B4D618750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62BA2-F246-4D54-BF6B-A34051702C18}">
      <dsp:nvSpPr>
        <dsp:cNvPr id="0" name=""/>
        <dsp:cNvSpPr/>
      </dsp:nvSpPr>
      <dsp:spPr>
        <a:xfrm>
          <a:off x="0" y="730"/>
          <a:ext cx="382652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E7FCA1D-E814-4F95-B9EB-FEBE9FC74451}">
      <dsp:nvSpPr>
        <dsp:cNvPr id="0" name=""/>
        <dsp:cNvSpPr/>
      </dsp:nvSpPr>
      <dsp:spPr>
        <a:xfrm>
          <a:off x="0" y="730"/>
          <a:ext cx="765305" cy="1494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76200" tIns="76200" rIns="76200" bIns="76200" numCol="1" spcCol="1270" anchor="t" anchorCtr="0">
          <a:noAutofit/>
        </a:bodyPr>
        <a:lstStyle/>
        <a:p>
          <a:pPr lvl="0" algn="l" defTabSz="889000">
            <a:lnSpc>
              <a:spcPct val="90000"/>
            </a:lnSpc>
            <a:spcBef>
              <a:spcPct val="0"/>
            </a:spcBef>
            <a:spcAft>
              <a:spcPct val="35000"/>
            </a:spcAft>
          </a:pPr>
          <a:r>
            <a:rPr lang="es-PE" sz="2000" b="1" kern="1200" smtClean="0">
              <a:solidFill>
                <a:schemeClr val="bg1"/>
              </a:solidFill>
              <a:latin typeface="Century Gothic" panose="020B0502020202020204" pitchFamily="34" charset="0"/>
              <a:cs typeface="Arial" pitchFamily="34" charset="0"/>
            </a:rPr>
            <a:t>OBJETIVO GENERAL</a:t>
          </a:r>
          <a:endParaRPr lang="es-PE" sz="2000" b="1" kern="1200" dirty="0" smtClean="0">
            <a:solidFill>
              <a:schemeClr val="bg1"/>
            </a:solidFill>
            <a:latin typeface="Century Gothic" panose="020B0502020202020204" pitchFamily="34" charset="0"/>
            <a:cs typeface="Arial" pitchFamily="34" charset="0"/>
          </a:endParaRPr>
        </a:p>
      </dsp:txBody>
      <dsp:txXfrm>
        <a:off x="0" y="730"/>
        <a:ext cx="765305" cy="1494338"/>
      </dsp:txXfrm>
    </dsp:sp>
    <dsp:sp modelId="{38574C82-A589-42D3-9410-FECD9B07634E}">
      <dsp:nvSpPr>
        <dsp:cNvPr id="0" name=""/>
        <dsp:cNvSpPr/>
      </dsp:nvSpPr>
      <dsp:spPr>
        <a:xfrm>
          <a:off x="822703" y="68588"/>
          <a:ext cx="3003823" cy="1357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PE" sz="1800" kern="1200" dirty="0" smtClean="0">
              <a:solidFill>
                <a:schemeClr val="bg1"/>
              </a:solidFill>
              <a:latin typeface="Century Gothic" panose="020B0502020202020204" pitchFamily="34" charset="0"/>
              <a:cs typeface="Arial" pitchFamily="34" charset="0"/>
            </a:rPr>
            <a:t>Brindar seguridad tecnológica en las comunicaciones en 33 centros penitenciarios en Perú.</a:t>
          </a:r>
        </a:p>
      </dsp:txBody>
      <dsp:txXfrm>
        <a:off x="822703" y="68588"/>
        <a:ext cx="3003823" cy="1357162"/>
      </dsp:txXfrm>
    </dsp:sp>
    <dsp:sp modelId="{8835D8F3-FEA0-4435-8655-626A387D3C3C}">
      <dsp:nvSpPr>
        <dsp:cNvPr id="0" name=""/>
        <dsp:cNvSpPr/>
      </dsp:nvSpPr>
      <dsp:spPr>
        <a:xfrm>
          <a:off x="765305" y="1495799"/>
          <a:ext cx="306122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39129-3A14-4121-8804-7B5B8B2C66BD}">
      <dsp:nvSpPr>
        <dsp:cNvPr id="0" name=""/>
        <dsp:cNvSpPr/>
      </dsp:nvSpPr>
      <dsp:spPr>
        <a:xfrm>
          <a:off x="0" y="0"/>
          <a:ext cx="341471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57DD765-9A90-4737-9AD5-F8704442B7BC}">
      <dsp:nvSpPr>
        <dsp:cNvPr id="0" name=""/>
        <dsp:cNvSpPr/>
      </dsp:nvSpPr>
      <dsp:spPr>
        <a:xfrm>
          <a:off x="0" y="0"/>
          <a:ext cx="682942" cy="271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68580" tIns="68580" rIns="68580" bIns="68580" numCol="1" spcCol="1270" anchor="t" anchorCtr="0">
          <a:noAutofit/>
        </a:bodyPr>
        <a:lstStyle/>
        <a:p>
          <a:pPr lvl="0" algn="l" defTabSz="800100">
            <a:lnSpc>
              <a:spcPct val="90000"/>
            </a:lnSpc>
            <a:spcBef>
              <a:spcPct val="0"/>
            </a:spcBef>
            <a:spcAft>
              <a:spcPct val="35000"/>
            </a:spcAft>
          </a:pPr>
          <a:r>
            <a:rPr lang="es-PE" sz="1800" b="1" kern="1200" dirty="0" smtClean="0">
              <a:solidFill>
                <a:schemeClr val="bg1"/>
              </a:solidFill>
              <a:latin typeface="Century Gothic" panose="020B0502020202020204" pitchFamily="34" charset="0"/>
              <a:cs typeface="Arial" pitchFamily="34" charset="0"/>
            </a:rPr>
            <a:t>OBJETIVOS ESPECÍFICOS</a:t>
          </a:r>
          <a:endParaRPr lang="es-MX" sz="1800" kern="1200" dirty="0">
            <a:solidFill>
              <a:schemeClr val="bg1"/>
            </a:solidFill>
          </a:endParaRPr>
        </a:p>
      </dsp:txBody>
      <dsp:txXfrm>
        <a:off x="0" y="0"/>
        <a:ext cx="682942" cy="2714625"/>
      </dsp:txXfrm>
    </dsp:sp>
    <dsp:sp modelId="{E20E837E-3F01-460D-92A1-D7A8411E71C0}">
      <dsp:nvSpPr>
        <dsp:cNvPr id="0" name=""/>
        <dsp:cNvSpPr/>
      </dsp:nvSpPr>
      <dsp:spPr>
        <a:xfrm>
          <a:off x="734163" y="123271"/>
          <a:ext cx="2680549" cy="2465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es-PE" sz="1500" kern="1200" dirty="0" smtClean="0">
              <a:solidFill>
                <a:schemeClr val="bg1"/>
              </a:solidFill>
              <a:latin typeface="Century Gothic" panose="020B0502020202020204" pitchFamily="34" charset="0"/>
              <a:cs typeface="Arial" pitchFamily="34" charset="0"/>
            </a:rPr>
            <a:t>Evitar que los centros penitenciarios sean punto de origen de llamadas extorsionadoras a ciudadanos, autoridades nacionales u extranjeras que residen en el país.</a:t>
          </a:r>
        </a:p>
        <a:p>
          <a:pPr lvl="0" algn="just" defTabSz="666750">
            <a:lnSpc>
              <a:spcPct val="90000"/>
            </a:lnSpc>
            <a:spcBef>
              <a:spcPct val="0"/>
            </a:spcBef>
            <a:spcAft>
              <a:spcPct val="35000"/>
            </a:spcAft>
          </a:pPr>
          <a:endParaRPr lang="es-PE" sz="500" kern="1200" dirty="0" smtClean="0">
            <a:solidFill>
              <a:schemeClr val="bg1"/>
            </a:solidFill>
            <a:latin typeface="Century Gothic" panose="020B0502020202020204" pitchFamily="34" charset="0"/>
            <a:cs typeface="Arial" pitchFamily="34" charset="0"/>
          </a:endParaRPr>
        </a:p>
        <a:p>
          <a:pPr lvl="0" algn="just" defTabSz="666750">
            <a:lnSpc>
              <a:spcPct val="90000"/>
            </a:lnSpc>
            <a:spcBef>
              <a:spcPct val="0"/>
            </a:spcBef>
            <a:spcAft>
              <a:spcPct val="35000"/>
            </a:spcAft>
          </a:pPr>
          <a:r>
            <a:rPr lang="es-PE" sz="1500" kern="1200" dirty="0" smtClean="0">
              <a:solidFill>
                <a:schemeClr val="bg1"/>
              </a:solidFill>
              <a:latin typeface="Century Gothic" panose="020B0502020202020204" pitchFamily="34" charset="0"/>
              <a:cs typeface="Arial" pitchFamily="34" charset="0"/>
            </a:rPr>
            <a:t>Preservar y garantizar el derecho de los internos a comunicarse.</a:t>
          </a:r>
        </a:p>
      </dsp:txBody>
      <dsp:txXfrm>
        <a:off x="734163" y="123271"/>
        <a:ext cx="2680549" cy="2465430"/>
      </dsp:txXfrm>
    </dsp:sp>
    <dsp:sp modelId="{A6F35C98-7D82-4162-AECF-029B4A56B42E}">
      <dsp:nvSpPr>
        <dsp:cNvPr id="0" name=""/>
        <dsp:cNvSpPr/>
      </dsp:nvSpPr>
      <dsp:spPr>
        <a:xfrm>
          <a:off x="682942" y="2588702"/>
          <a:ext cx="273177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AB1B8-63A3-489F-A674-DCE1BCA92C23}">
      <dsp:nvSpPr>
        <dsp:cNvPr id="0" name=""/>
        <dsp:cNvSpPr/>
      </dsp:nvSpPr>
      <dsp:spPr>
        <a:xfrm>
          <a:off x="0" y="103082"/>
          <a:ext cx="8352928" cy="1771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280" tIns="937260" rIns="648280" bIns="113792" numCol="1" spcCol="1270" anchor="t" anchorCtr="0">
          <a:noAutofit/>
        </a:bodyPr>
        <a:lstStyle/>
        <a:p>
          <a:pPr marL="171450" lvl="1" indent="-171450" algn="just" defTabSz="711200">
            <a:lnSpc>
              <a:spcPct val="90000"/>
            </a:lnSpc>
            <a:spcBef>
              <a:spcPct val="0"/>
            </a:spcBef>
            <a:spcAft>
              <a:spcPct val="15000"/>
            </a:spcAft>
            <a:buChar char="••"/>
          </a:pPr>
          <a:r>
            <a:rPr lang="es-PE" sz="1600" b="0" kern="1200" dirty="0" smtClean="0">
              <a:latin typeface="Century Gothic" panose="020B0502020202020204" pitchFamily="34" charset="0"/>
            </a:rPr>
            <a:t>(i) de Telefonía Móvil Celular, PCS y de Canales Múltiples de Selección Automática (</a:t>
          </a:r>
          <a:r>
            <a:rPr lang="es-PE" sz="1600" b="0" kern="1200" dirty="0" err="1" smtClean="0">
              <a:latin typeface="Century Gothic" panose="020B0502020202020204" pitchFamily="34" charset="0"/>
            </a:rPr>
            <a:t>Troncalizado</a:t>
          </a:r>
          <a:r>
            <a:rPr lang="es-PE" sz="1600" b="0" kern="1200" dirty="0" smtClean="0">
              <a:latin typeface="Century Gothic" panose="020B0502020202020204" pitchFamily="34" charset="0"/>
            </a:rPr>
            <a:t>)</a:t>
          </a:r>
        </a:p>
        <a:p>
          <a:pPr marL="171450" lvl="1" indent="-171450" algn="just" defTabSz="711200">
            <a:lnSpc>
              <a:spcPct val="90000"/>
            </a:lnSpc>
            <a:spcBef>
              <a:spcPct val="0"/>
            </a:spcBef>
            <a:spcAft>
              <a:spcPct val="15000"/>
            </a:spcAft>
            <a:buChar char="••"/>
          </a:pPr>
          <a:r>
            <a:rPr lang="es-PE" sz="1600" b="0" kern="1200" dirty="0" smtClean="0">
              <a:latin typeface="Century Gothic" panose="020B0502020202020204" pitchFamily="34" charset="0"/>
            </a:rPr>
            <a:t>(ii) de redes inalámbricas </a:t>
          </a:r>
          <a:r>
            <a:rPr lang="es-PE" sz="1600" b="0" kern="1200" dirty="0" err="1" smtClean="0">
              <a:latin typeface="Century Gothic" panose="020B0502020202020204" pitchFamily="34" charset="0"/>
            </a:rPr>
            <a:t>Wi</a:t>
          </a:r>
          <a:r>
            <a:rPr lang="es-PE" sz="1600" b="0" kern="1200" dirty="0" smtClean="0">
              <a:latin typeface="Century Gothic" panose="020B0502020202020204" pitchFamily="34" charset="0"/>
            </a:rPr>
            <a:t>-Fi</a:t>
          </a:r>
        </a:p>
      </dsp:txBody>
      <dsp:txXfrm>
        <a:off x="0" y="103082"/>
        <a:ext cx="8352928" cy="1771875"/>
      </dsp:txXfrm>
    </dsp:sp>
    <dsp:sp modelId="{A6D4ADF1-4871-42C2-B787-26455C4A1279}">
      <dsp:nvSpPr>
        <dsp:cNvPr id="0" name=""/>
        <dsp:cNvSpPr/>
      </dsp:nvSpPr>
      <dsp:spPr>
        <a:xfrm>
          <a:off x="417646" y="6972"/>
          <a:ext cx="7425343" cy="7603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711200">
            <a:lnSpc>
              <a:spcPct val="90000"/>
            </a:lnSpc>
            <a:spcBef>
              <a:spcPct val="0"/>
            </a:spcBef>
            <a:spcAft>
              <a:spcPct val="35000"/>
            </a:spcAft>
          </a:pPr>
          <a:r>
            <a:rPr lang="es-PE" sz="1600" b="1" kern="1200" dirty="0" smtClean="0">
              <a:latin typeface="Century Gothic" panose="020B0502020202020204" pitchFamily="34" charset="0"/>
            </a:rPr>
            <a:t>Bloquear o inhibir señales radioeléctricas de:</a:t>
          </a:r>
        </a:p>
      </dsp:txBody>
      <dsp:txXfrm>
        <a:off x="454761" y="44087"/>
        <a:ext cx="7351113" cy="686079"/>
      </dsp:txXfrm>
    </dsp:sp>
    <dsp:sp modelId="{91A4D73A-35D4-4AFB-A900-D9E130717C45}">
      <dsp:nvSpPr>
        <dsp:cNvPr id="0" name=""/>
        <dsp:cNvSpPr/>
      </dsp:nvSpPr>
      <dsp:spPr>
        <a:xfrm>
          <a:off x="0" y="2782157"/>
          <a:ext cx="8352928" cy="2480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8280" tIns="937260" rIns="648280" bIns="113792" numCol="1" spcCol="1270" anchor="t" anchorCtr="0">
          <a:noAutofit/>
        </a:bodyPr>
        <a:lstStyle/>
        <a:p>
          <a:pPr marL="171450" lvl="1" indent="-171450" algn="just" defTabSz="711200">
            <a:lnSpc>
              <a:spcPct val="90000"/>
            </a:lnSpc>
            <a:spcBef>
              <a:spcPct val="0"/>
            </a:spcBef>
            <a:spcAft>
              <a:spcPct val="15000"/>
            </a:spcAft>
            <a:buChar char="••"/>
          </a:pPr>
          <a:r>
            <a:rPr lang="es-PE" sz="1600" b="0" kern="1200" dirty="0" smtClean="0">
              <a:latin typeface="Century Gothic" panose="020B0502020202020204" pitchFamily="34" charset="0"/>
            </a:rPr>
            <a:t>(i) otros servicios públicos de telecomunicaciones que utilicen el espectro radioeléctrico para su operación conforme con el TUO de la Ley de Telecomunicaciones</a:t>
          </a:r>
        </a:p>
        <a:p>
          <a:pPr marL="171450" lvl="1" indent="-171450" algn="just" defTabSz="711200">
            <a:lnSpc>
              <a:spcPct val="90000"/>
            </a:lnSpc>
            <a:spcBef>
              <a:spcPct val="0"/>
            </a:spcBef>
            <a:spcAft>
              <a:spcPct val="15000"/>
            </a:spcAft>
            <a:buChar char="••"/>
          </a:pPr>
          <a:r>
            <a:rPr lang="es-PE" sz="1600" b="0" kern="1200" dirty="0" smtClean="0">
              <a:latin typeface="Century Gothic" panose="020B0502020202020204" pitchFamily="34" charset="0"/>
            </a:rPr>
            <a:t>(</a:t>
          </a:r>
          <a:r>
            <a:rPr lang="es-PE" sz="1600" b="0" kern="1200" dirty="0" err="1" smtClean="0">
              <a:latin typeface="Century Gothic" panose="020B0502020202020204" pitchFamily="34" charset="0"/>
            </a:rPr>
            <a:t>ii</a:t>
          </a:r>
          <a:r>
            <a:rPr lang="es-PE" sz="1600" b="0" kern="1200" dirty="0" smtClean="0">
              <a:latin typeface="Century Gothic" panose="020B0502020202020204" pitchFamily="34" charset="0"/>
            </a:rPr>
            <a:t>) otras aplicaciones que operen en bandas libres establecidas de acuerdo al Plan Nacional de Atribución de Frecuencias emitido por el MTC (o documento que lo actualice, modifique o sustituya)</a:t>
          </a:r>
        </a:p>
      </dsp:txBody>
      <dsp:txXfrm>
        <a:off x="0" y="2782157"/>
        <a:ext cx="8352928" cy="2480625"/>
      </dsp:txXfrm>
    </dsp:sp>
    <dsp:sp modelId="{BA9B42F5-861D-46BF-A5E5-284638F5B45B}">
      <dsp:nvSpPr>
        <dsp:cNvPr id="0" name=""/>
        <dsp:cNvSpPr/>
      </dsp:nvSpPr>
      <dsp:spPr>
        <a:xfrm>
          <a:off x="417646" y="2117957"/>
          <a:ext cx="7425343" cy="132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just" defTabSz="711200">
            <a:lnSpc>
              <a:spcPct val="90000"/>
            </a:lnSpc>
            <a:spcBef>
              <a:spcPct val="0"/>
            </a:spcBef>
            <a:spcAft>
              <a:spcPct val="35000"/>
            </a:spcAft>
          </a:pPr>
          <a:r>
            <a:rPr lang="es-PE" sz="1600" b="1" kern="1200" dirty="0" smtClean="0">
              <a:latin typeface="Century Gothic" panose="020B0502020202020204" pitchFamily="34" charset="0"/>
            </a:rPr>
            <a:t>Siempre que otros servicios o aplicaciones sean calificados por el INPE como medios de comunicación no permitidos dentro de los EP debido a que afectan la seguridad ciudadana, el INPE podrá solicitar el bloqueo o inhibición de:</a:t>
          </a:r>
        </a:p>
      </dsp:txBody>
      <dsp:txXfrm>
        <a:off x="482493" y="2182804"/>
        <a:ext cx="7295649" cy="1198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03258-DB44-4B1D-AEB8-CFA9DA6F3499}">
      <dsp:nvSpPr>
        <dsp:cNvPr id="0" name=""/>
        <dsp:cNvSpPr/>
      </dsp:nvSpPr>
      <dsp:spPr>
        <a:xfrm rot="10800000">
          <a:off x="594684" y="3667"/>
          <a:ext cx="7468855" cy="1342791"/>
        </a:xfrm>
        <a:prstGeom prst="round2DiagRect">
          <a:avLst/>
        </a:prstGeom>
        <a:noFill/>
        <a:ln w="3810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7203" tIns="60960" rIns="113792" bIns="60960" numCol="1" spcCol="1270" anchor="ctr" anchorCtr="0">
          <a:noAutofit/>
        </a:bodyPr>
        <a:lstStyle/>
        <a:p>
          <a:pPr lvl="0" algn="just" defTabSz="711200">
            <a:lnSpc>
              <a:spcPct val="90000"/>
            </a:lnSpc>
            <a:spcBef>
              <a:spcPct val="0"/>
            </a:spcBef>
            <a:spcAft>
              <a:spcPct val="35000"/>
            </a:spcAft>
          </a:pPr>
          <a:r>
            <a:rPr lang="es-PE" sz="1600" b="0" kern="1200" dirty="0" smtClean="0">
              <a:latin typeface="Century Gothic" panose="020B0502020202020204" pitchFamily="34" charset="0"/>
            </a:rPr>
            <a:t>Será responsabilidad del Adjudicatario implementar, a pedido del INPE, los cambios tecnológicos necesarios en su sistema de seguridad para que también bloqueen o inhiban las señales radioeléctricas de dichos servicios o aplicaciones dentro de los Establecimientos Penitenciarios, sin que ello genere costo alguno para el Estado.</a:t>
          </a:r>
        </a:p>
      </dsp:txBody>
      <dsp:txXfrm rot="10800000">
        <a:off x="660234" y="69217"/>
        <a:ext cx="7337755" cy="1211691"/>
      </dsp:txXfrm>
    </dsp:sp>
    <dsp:sp modelId="{EABE06C0-73D3-4302-AF3A-E7F350E34757}">
      <dsp:nvSpPr>
        <dsp:cNvPr id="0" name=""/>
        <dsp:cNvSpPr/>
      </dsp:nvSpPr>
      <dsp:spPr>
        <a:xfrm>
          <a:off x="0" y="179654"/>
          <a:ext cx="990817" cy="990817"/>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DDCEE6-1F01-453C-90E7-0F739E550F29}">
      <dsp:nvSpPr>
        <dsp:cNvPr id="0" name=""/>
        <dsp:cNvSpPr/>
      </dsp:nvSpPr>
      <dsp:spPr>
        <a:xfrm rot="10800000">
          <a:off x="594684" y="1660373"/>
          <a:ext cx="7468855" cy="900742"/>
        </a:xfrm>
        <a:prstGeom prst="round2DiagRect">
          <a:avLst/>
        </a:prstGeom>
        <a:noFill/>
        <a:ln w="3810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7203" tIns="60960" rIns="113792" bIns="60960" numCol="1" spcCol="1270" anchor="ctr" anchorCtr="0">
          <a:noAutofit/>
        </a:bodyPr>
        <a:lstStyle/>
        <a:p>
          <a:pPr lvl="0" algn="just" defTabSz="711200">
            <a:lnSpc>
              <a:spcPct val="90000"/>
            </a:lnSpc>
            <a:spcBef>
              <a:spcPct val="0"/>
            </a:spcBef>
            <a:spcAft>
              <a:spcPct val="35000"/>
            </a:spcAft>
          </a:pPr>
          <a:r>
            <a:rPr lang="es-PE" sz="1600" b="0" kern="1200" dirty="0" smtClean="0">
              <a:latin typeface="Century Gothic" panose="020B0502020202020204" pitchFamily="34" charset="0"/>
            </a:rPr>
            <a:t>Los equipos , accesorios e instalación deben ser </a:t>
          </a:r>
          <a:r>
            <a:rPr lang="es-PE" sz="1600" b="0" kern="1200" dirty="0" err="1" smtClean="0">
              <a:latin typeface="Century Gothic" panose="020B0502020202020204" pitchFamily="34" charset="0"/>
            </a:rPr>
            <a:t>antivandálicos</a:t>
          </a:r>
          <a:r>
            <a:rPr lang="es-PE" sz="1600" b="0" kern="1200" dirty="0" smtClean="0">
              <a:latin typeface="Century Gothic" panose="020B0502020202020204" pitchFamily="34" charset="0"/>
            </a:rPr>
            <a:t>.</a:t>
          </a:r>
        </a:p>
      </dsp:txBody>
      <dsp:txXfrm rot="10800000">
        <a:off x="638655" y="1704344"/>
        <a:ext cx="7380913" cy="812800"/>
      </dsp:txXfrm>
    </dsp:sp>
    <dsp:sp modelId="{5723E5AA-F879-4112-9E73-98AB6B7E963D}">
      <dsp:nvSpPr>
        <dsp:cNvPr id="0" name=""/>
        <dsp:cNvSpPr/>
      </dsp:nvSpPr>
      <dsp:spPr>
        <a:xfrm>
          <a:off x="0" y="1615336"/>
          <a:ext cx="990817" cy="990817"/>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357953-F328-4EC0-BE5E-A698CB07A395}">
      <dsp:nvSpPr>
        <dsp:cNvPr id="0" name=""/>
        <dsp:cNvSpPr/>
      </dsp:nvSpPr>
      <dsp:spPr>
        <a:xfrm rot="10800000">
          <a:off x="594684" y="2920069"/>
          <a:ext cx="7468855" cy="900742"/>
        </a:xfrm>
        <a:prstGeom prst="round2DiagRect">
          <a:avLst/>
        </a:prstGeom>
        <a:noFill/>
        <a:ln w="3810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7203" tIns="60960" rIns="113792" bIns="60960" numCol="1" spcCol="1270" anchor="ctr" anchorCtr="0">
          <a:noAutofit/>
        </a:bodyPr>
        <a:lstStyle/>
        <a:p>
          <a:pPr lvl="0" algn="just" defTabSz="711200">
            <a:lnSpc>
              <a:spcPct val="90000"/>
            </a:lnSpc>
            <a:spcBef>
              <a:spcPct val="0"/>
            </a:spcBef>
            <a:spcAft>
              <a:spcPct val="35000"/>
            </a:spcAft>
          </a:pPr>
          <a:r>
            <a:rPr lang="es-PE" sz="1600" b="0" kern="1200" dirty="0" smtClean="0">
              <a:latin typeface="Century Gothic" panose="020B0502020202020204" pitchFamily="34" charset="0"/>
            </a:rPr>
            <a:t>Se deberá instalar como mínimo 127 bloqueadores</a:t>
          </a:r>
        </a:p>
      </dsp:txBody>
      <dsp:txXfrm rot="10800000">
        <a:off x="638655" y="2964040"/>
        <a:ext cx="7380913" cy="812800"/>
      </dsp:txXfrm>
    </dsp:sp>
    <dsp:sp modelId="{475C8298-E792-4925-B8EE-1B21ABD55863}">
      <dsp:nvSpPr>
        <dsp:cNvPr id="0" name=""/>
        <dsp:cNvSpPr/>
      </dsp:nvSpPr>
      <dsp:spPr>
        <a:xfrm>
          <a:off x="0" y="2875032"/>
          <a:ext cx="990817" cy="990817"/>
        </a:xfrm>
        <a:prstGeom prst="ellipse">
          <a:avLst/>
        </a:prstGeom>
        <a:blipFill rotWithShape="1">
          <a:blip xmlns:r="http://schemas.openxmlformats.org/officeDocument/2006/relationships" r:embed="rId3"/>
          <a:stretch>
            <a:fillRect/>
          </a:stretch>
        </a:blipFill>
        <a:ln w="28575"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7583A294-14CD-46C7-9D97-DD99BDB62A06}">
      <dsp:nvSpPr>
        <dsp:cNvPr id="0" name=""/>
        <dsp:cNvSpPr/>
      </dsp:nvSpPr>
      <dsp:spPr>
        <a:xfrm rot="10800000">
          <a:off x="594684" y="4179764"/>
          <a:ext cx="7468855" cy="900742"/>
        </a:xfrm>
        <a:prstGeom prst="round2DiagRect">
          <a:avLst/>
        </a:prstGeom>
        <a:noFill/>
        <a:ln w="3810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7203" tIns="60960" rIns="113792" bIns="60960" numCol="1" spcCol="1270" anchor="ctr" anchorCtr="0">
          <a:noAutofit/>
        </a:bodyPr>
        <a:lstStyle/>
        <a:p>
          <a:pPr lvl="0" algn="just" defTabSz="711200">
            <a:lnSpc>
              <a:spcPct val="90000"/>
            </a:lnSpc>
            <a:spcBef>
              <a:spcPct val="0"/>
            </a:spcBef>
            <a:spcAft>
              <a:spcPct val="35000"/>
            </a:spcAft>
          </a:pPr>
          <a:r>
            <a:rPr lang="es-PE" sz="1600" b="0" kern="1200" dirty="0" smtClean="0">
              <a:latin typeface="Century Gothic" panose="020B0502020202020204" pitchFamily="34" charset="0"/>
            </a:rPr>
            <a:t>Neutralidad tecnológica: el Estado Peruano podrá aceptar otras tecnologías que cumplan con los objetivos del Proyecto.</a:t>
          </a:r>
        </a:p>
      </dsp:txBody>
      <dsp:txXfrm rot="10800000">
        <a:off x="638655" y="4223735"/>
        <a:ext cx="7380913" cy="812800"/>
      </dsp:txXfrm>
    </dsp:sp>
    <dsp:sp modelId="{DDAA16B7-B82B-4388-A106-C2AD8686B7A4}">
      <dsp:nvSpPr>
        <dsp:cNvPr id="0" name=""/>
        <dsp:cNvSpPr/>
      </dsp:nvSpPr>
      <dsp:spPr>
        <a:xfrm>
          <a:off x="0" y="4134727"/>
          <a:ext cx="990817" cy="990817"/>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5BFF6-0782-4451-997C-7C3BF4648176}">
      <dsp:nvSpPr>
        <dsp:cNvPr id="0" name=""/>
        <dsp:cNvSpPr/>
      </dsp:nvSpPr>
      <dsp:spPr>
        <a:xfrm>
          <a:off x="0" y="28599"/>
          <a:ext cx="8227711" cy="1412153"/>
        </a:xfrm>
        <a:prstGeom prst="round2DiagRect">
          <a:avLst/>
        </a:prstGeom>
        <a:noFill/>
        <a:ln w="381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latin typeface="Century Gothic" panose="020B0502020202020204" pitchFamily="34" charset="0"/>
            </a:rPr>
            <a:t>Implementar el servicio de telefónica fija en  los 33 EP. Deberá incluirse la instalación de un software administrador del servicio</a:t>
          </a:r>
        </a:p>
      </dsp:txBody>
      <dsp:txXfrm>
        <a:off x="68936" y="97535"/>
        <a:ext cx="8089839" cy="1274281"/>
      </dsp:txXfrm>
    </dsp:sp>
    <dsp:sp modelId="{B30C334F-EE18-4301-81E7-2F53D4D9252F}">
      <dsp:nvSpPr>
        <dsp:cNvPr id="0" name=""/>
        <dsp:cNvSpPr/>
      </dsp:nvSpPr>
      <dsp:spPr>
        <a:xfrm>
          <a:off x="944" y="1556904"/>
          <a:ext cx="5374595" cy="1412153"/>
        </a:xfrm>
        <a:prstGeom prst="round2DiagRect">
          <a:avLst/>
        </a:prstGeom>
        <a:noFill/>
        <a:ln w="381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latin typeface="Century Gothic" panose="020B0502020202020204" pitchFamily="34" charset="0"/>
            </a:rPr>
            <a:t>Los Equipos, accesorios e instalaciones deberán ser de tipo </a:t>
          </a:r>
          <a:r>
            <a:rPr lang="es-PE" sz="1600" kern="1200" dirty="0" err="1" smtClean="0">
              <a:latin typeface="Century Gothic" panose="020B0502020202020204" pitchFamily="34" charset="0"/>
            </a:rPr>
            <a:t>antivandálicos</a:t>
          </a:r>
          <a:r>
            <a:rPr lang="es-PE" sz="1600" kern="1200" dirty="0" smtClean="0">
              <a:latin typeface="Century Gothic" panose="020B0502020202020204" pitchFamily="34" charset="0"/>
            </a:rPr>
            <a:t>.</a:t>
          </a:r>
        </a:p>
      </dsp:txBody>
      <dsp:txXfrm>
        <a:off x="69880" y="1625840"/>
        <a:ext cx="5236723" cy="1274281"/>
      </dsp:txXfrm>
    </dsp:sp>
    <dsp:sp modelId="{4708AD27-0959-4982-8F19-057597C618C4}">
      <dsp:nvSpPr>
        <dsp:cNvPr id="0" name=""/>
        <dsp:cNvSpPr/>
      </dsp:nvSpPr>
      <dsp:spPr>
        <a:xfrm>
          <a:off x="944" y="3112851"/>
          <a:ext cx="2632025" cy="1412153"/>
        </a:xfrm>
        <a:prstGeom prst="round2DiagRect">
          <a:avLst/>
        </a:prstGeom>
        <a:noFill/>
        <a:ln w="381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latin typeface="Century Gothic" panose="020B0502020202020204" pitchFamily="34" charset="0"/>
            </a:rPr>
            <a:t>La cantidad de minutos disponibles deberá ser suficiente.</a:t>
          </a:r>
        </a:p>
      </dsp:txBody>
      <dsp:txXfrm>
        <a:off x="69880" y="3181787"/>
        <a:ext cx="2494153" cy="1274281"/>
      </dsp:txXfrm>
    </dsp:sp>
    <dsp:sp modelId="{6870EB03-15A3-4B16-BA71-C6E5CA34B475}">
      <dsp:nvSpPr>
        <dsp:cNvPr id="0" name=""/>
        <dsp:cNvSpPr/>
      </dsp:nvSpPr>
      <dsp:spPr>
        <a:xfrm>
          <a:off x="2743514" y="3112851"/>
          <a:ext cx="2632025" cy="1412153"/>
        </a:xfrm>
        <a:prstGeom prst="round2DiagRect">
          <a:avLst/>
        </a:prstGeom>
        <a:noFill/>
        <a:ln w="381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latin typeface="Century Gothic" panose="020B0502020202020204" pitchFamily="34" charset="0"/>
            </a:rPr>
            <a:t>Llamadas salientes deberán informar al receptor acerca del origen de la llamada.</a:t>
          </a:r>
        </a:p>
      </dsp:txBody>
      <dsp:txXfrm>
        <a:off x="2812450" y="3181787"/>
        <a:ext cx="2494153" cy="1274281"/>
      </dsp:txXfrm>
    </dsp:sp>
    <dsp:sp modelId="{DDD1C177-9FC5-4709-9DC9-9AD7AB34AFC0}">
      <dsp:nvSpPr>
        <dsp:cNvPr id="0" name=""/>
        <dsp:cNvSpPr/>
      </dsp:nvSpPr>
      <dsp:spPr>
        <a:xfrm>
          <a:off x="5596630" y="1556904"/>
          <a:ext cx="2632025" cy="1412153"/>
        </a:xfrm>
        <a:prstGeom prst="round2DiagRect">
          <a:avLst/>
        </a:prstGeom>
        <a:noFill/>
        <a:ln w="381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latin typeface="Century Gothic" panose="020B0502020202020204" pitchFamily="34" charset="0"/>
            </a:rPr>
            <a:t>Para determinar cantidad de terminales  deberá utilizar metodología </a:t>
          </a:r>
          <a:r>
            <a:rPr lang="es-PE" sz="1600" kern="1200" dirty="0" err="1" smtClean="0">
              <a:latin typeface="Century Gothic" panose="020B0502020202020204" pitchFamily="34" charset="0"/>
            </a:rPr>
            <a:t>Erlang</a:t>
          </a:r>
          <a:r>
            <a:rPr lang="es-PE" sz="1600" kern="1200" dirty="0" smtClean="0">
              <a:latin typeface="Century Gothic" panose="020B0502020202020204" pitchFamily="34" charset="0"/>
            </a:rPr>
            <a:t> B</a:t>
          </a:r>
        </a:p>
      </dsp:txBody>
      <dsp:txXfrm>
        <a:off x="5665566" y="1625840"/>
        <a:ext cx="2494153" cy="1274281"/>
      </dsp:txXfrm>
    </dsp:sp>
    <dsp:sp modelId="{9B673D43-65D2-4E68-8879-81DCDA85426B}">
      <dsp:nvSpPr>
        <dsp:cNvPr id="0" name=""/>
        <dsp:cNvSpPr/>
      </dsp:nvSpPr>
      <dsp:spPr>
        <a:xfrm>
          <a:off x="5596630" y="3112851"/>
          <a:ext cx="2632025" cy="1412153"/>
        </a:xfrm>
        <a:prstGeom prst="round2DiagRect">
          <a:avLst/>
        </a:prstGeom>
        <a:noFill/>
        <a:ln w="381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latin typeface="Century Gothic" panose="020B0502020202020204" pitchFamily="34" charset="0"/>
            </a:rPr>
            <a:t>Programa de  Difusión y Ventas de Tarjetas.</a:t>
          </a:r>
        </a:p>
      </dsp:txBody>
      <dsp:txXfrm>
        <a:off x="5665566" y="3181787"/>
        <a:ext cx="2494153" cy="1274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422D8-5F63-42A1-A468-7AF6680D988A}">
      <dsp:nvSpPr>
        <dsp:cNvPr id="0" name=""/>
        <dsp:cNvSpPr/>
      </dsp:nvSpPr>
      <dsp:spPr>
        <a:xfrm rot="10800000">
          <a:off x="6544162" y="1006726"/>
          <a:ext cx="2048395" cy="532800"/>
        </a:xfrm>
        <a:prstGeom prst="corner">
          <a:avLst>
            <a:gd name="adj1" fmla="val 16120"/>
            <a:gd name="adj2" fmla="val 16110"/>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4A387-2EBA-40BB-8BE8-0F5BDA8C225C}">
      <dsp:nvSpPr>
        <dsp:cNvPr id="0" name=""/>
        <dsp:cNvSpPr/>
      </dsp:nvSpPr>
      <dsp:spPr>
        <a:xfrm>
          <a:off x="6686056" y="1044672"/>
          <a:ext cx="1648567" cy="898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kern="1200" dirty="0" smtClean="0">
              <a:solidFill>
                <a:srgbClr val="C00000"/>
              </a:solidFill>
              <a:latin typeface="Century Gothic" panose="020B0502020202020204" pitchFamily="34" charset="0"/>
            </a:rPr>
            <a:t> Año 12</a:t>
          </a:r>
        </a:p>
        <a:p>
          <a:pPr lvl="0" algn="ctr" defTabSz="622300">
            <a:lnSpc>
              <a:spcPct val="90000"/>
            </a:lnSpc>
            <a:spcBef>
              <a:spcPct val="0"/>
            </a:spcBef>
            <a:spcAft>
              <a:spcPct val="35000"/>
            </a:spcAft>
          </a:pPr>
          <a:r>
            <a:rPr lang="es-PE" sz="1200" b="1" kern="1200" dirty="0" smtClean="0">
              <a:latin typeface="Century Gothic" panose="020B0502020202020204" pitchFamily="34" charset="0"/>
            </a:rPr>
            <a:t>Reducción en</a:t>
          </a:r>
          <a:r>
            <a:rPr lang="es-PE" sz="1400" b="1" kern="1200" dirty="0" smtClean="0">
              <a:latin typeface="Century Gothic" panose="020B0502020202020204" pitchFamily="34" charset="0"/>
            </a:rPr>
            <a:t> 2.75%</a:t>
          </a:r>
        </a:p>
      </dsp:txBody>
      <dsp:txXfrm>
        <a:off x="6686056" y="1044672"/>
        <a:ext cx="1648567" cy="898492"/>
      </dsp:txXfrm>
    </dsp:sp>
    <dsp:sp modelId="{F1D0802E-F1AE-47BA-AA57-AFA05456667E}">
      <dsp:nvSpPr>
        <dsp:cNvPr id="0" name=""/>
        <dsp:cNvSpPr/>
      </dsp:nvSpPr>
      <dsp:spPr>
        <a:xfrm rot="5400000">
          <a:off x="6588844" y="721871"/>
          <a:ext cx="193400" cy="193400"/>
        </a:xfrm>
        <a:prstGeom prst="triangle">
          <a:avLst>
            <a:gd name="adj" fmla="val 100000"/>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0BD93-71C3-4075-B112-585900D5B884}">
      <dsp:nvSpPr>
        <dsp:cNvPr id="0" name=""/>
        <dsp:cNvSpPr/>
      </dsp:nvSpPr>
      <dsp:spPr>
        <a:xfrm rot="10800000">
          <a:off x="4378588" y="696218"/>
          <a:ext cx="2048395" cy="53280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9C5AB-3C12-45C0-A196-62F99603438D}">
      <dsp:nvSpPr>
        <dsp:cNvPr id="0" name=""/>
        <dsp:cNvSpPr/>
      </dsp:nvSpPr>
      <dsp:spPr>
        <a:xfrm>
          <a:off x="4520482" y="734163"/>
          <a:ext cx="1648567" cy="898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kern="1200" dirty="0" smtClean="0">
              <a:latin typeface="Century Gothic" panose="020B0502020202020204" pitchFamily="34" charset="0"/>
            </a:rPr>
            <a:t> </a:t>
          </a:r>
          <a:r>
            <a:rPr lang="es-PE" sz="1400" b="1" kern="1200" dirty="0" smtClean="0">
              <a:solidFill>
                <a:srgbClr val="C00000"/>
              </a:solidFill>
              <a:latin typeface="Century Gothic" panose="020B0502020202020204" pitchFamily="34" charset="0"/>
            </a:rPr>
            <a:t>Año 9</a:t>
          </a:r>
        </a:p>
        <a:p>
          <a:pPr lvl="0" algn="ctr" defTabSz="622300">
            <a:lnSpc>
              <a:spcPct val="90000"/>
            </a:lnSpc>
            <a:spcBef>
              <a:spcPct val="0"/>
            </a:spcBef>
            <a:spcAft>
              <a:spcPct val="35000"/>
            </a:spcAft>
          </a:pPr>
          <a:r>
            <a:rPr lang="es-PE" sz="1200" b="1" kern="1200" dirty="0" smtClean="0">
              <a:latin typeface="Century Gothic" panose="020B0502020202020204" pitchFamily="34" charset="0"/>
            </a:rPr>
            <a:t>Reducción en</a:t>
          </a:r>
          <a:r>
            <a:rPr lang="es-PE" sz="1400" b="1" kern="1200" dirty="0" smtClean="0">
              <a:latin typeface="Century Gothic" panose="020B0502020202020204" pitchFamily="34" charset="0"/>
            </a:rPr>
            <a:t> 3%</a:t>
          </a:r>
        </a:p>
      </dsp:txBody>
      <dsp:txXfrm>
        <a:off x="4520482" y="734163"/>
        <a:ext cx="1648567" cy="898492"/>
      </dsp:txXfrm>
    </dsp:sp>
    <dsp:sp modelId="{C42F416C-8E21-430A-9D63-FE815F63F6EF}">
      <dsp:nvSpPr>
        <dsp:cNvPr id="0" name=""/>
        <dsp:cNvSpPr/>
      </dsp:nvSpPr>
      <dsp:spPr>
        <a:xfrm rot="5400000">
          <a:off x="4423271" y="411362"/>
          <a:ext cx="193400" cy="19340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6C473-3A47-410A-8A1C-260A3824136C}">
      <dsp:nvSpPr>
        <dsp:cNvPr id="0" name=""/>
        <dsp:cNvSpPr/>
      </dsp:nvSpPr>
      <dsp:spPr>
        <a:xfrm rot="10800000">
          <a:off x="2213015" y="385709"/>
          <a:ext cx="2048395" cy="532800"/>
        </a:xfrm>
        <a:prstGeom prst="corner">
          <a:avLst>
            <a:gd name="adj1" fmla="val 16120"/>
            <a:gd name="adj2" fmla="val 16110"/>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56E56-C147-42FC-8E87-D4A1A52CC8ED}">
      <dsp:nvSpPr>
        <dsp:cNvPr id="0" name=""/>
        <dsp:cNvSpPr/>
      </dsp:nvSpPr>
      <dsp:spPr>
        <a:xfrm>
          <a:off x="2354909" y="423655"/>
          <a:ext cx="1648567" cy="898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kern="1200" dirty="0" smtClean="0">
              <a:solidFill>
                <a:srgbClr val="C00000"/>
              </a:solidFill>
              <a:latin typeface="Century Gothic" panose="020B0502020202020204" pitchFamily="34" charset="0"/>
            </a:rPr>
            <a:t>Año 6</a:t>
          </a:r>
        </a:p>
        <a:p>
          <a:pPr lvl="0" algn="ctr" defTabSz="622300">
            <a:lnSpc>
              <a:spcPct val="90000"/>
            </a:lnSpc>
            <a:spcBef>
              <a:spcPct val="0"/>
            </a:spcBef>
            <a:spcAft>
              <a:spcPct val="35000"/>
            </a:spcAft>
          </a:pPr>
          <a:r>
            <a:rPr lang="es-PE" sz="1200" b="1" kern="1200" dirty="0" smtClean="0">
              <a:latin typeface="Century Gothic" panose="020B0502020202020204" pitchFamily="34" charset="0"/>
            </a:rPr>
            <a:t>Reducción en </a:t>
          </a:r>
          <a:r>
            <a:rPr lang="es-PE" sz="1400" b="1" kern="1200" dirty="0" smtClean="0">
              <a:latin typeface="Century Gothic" panose="020B0502020202020204" pitchFamily="34" charset="0"/>
            </a:rPr>
            <a:t>3%</a:t>
          </a:r>
        </a:p>
      </dsp:txBody>
      <dsp:txXfrm>
        <a:off x="2354909" y="423655"/>
        <a:ext cx="1648567" cy="898492"/>
      </dsp:txXfrm>
    </dsp:sp>
    <dsp:sp modelId="{1843E66E-8451-41F0-815C-91AD0AF31E2F}">
      <dsp:nvSpPr>
        <dsp:cNvPr id="0" name=""/>
        <dsp:cNvSpPr/>
      </dsp:nvSpPr>
      <dsp:spPr>
        <a:xfrm rot="5400000">
          <a:off x="2257697" y="100854"/>
          <a:ext cx="193400" cy="193400"/>
        </a:xfrm>
        <a:prstGeom prst="triangle">
          <a:avLst>
            <a:gd name="adj" fmla="val 100000"/>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3DD3A-541D-49FF-852F-4B4A8BD6793A}">
      <dsp:nvSpPr>
        <dsp:cNvPr id="0" name=""/>
        <dsp:cNvSpPr/>
      </dsp:nvSpPr>
      <dsp:spPr>
        <a:xfrm rot="10800000">
          <a:off x="47441" y="75201"/>
          <a:ext cx="2048395" cy="53280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195F9-3B8D-4F72-AC99-E90312AB1F4D}">
      <dsp:nvSpPr>
        <dsp:cNvPr id="0" name=""/>
        <dsp:cNvSpPr/>
      </dsp:nvSpPr>
      <dsp:spPr>
        <a:xfrm>
          <a:off x="189335" y="113146"/>
          <a:ext cx="1648567" cy="898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kern="1200" dirty="0" smtClean="0">
              <a:solidFill>
                <a:srgbClr val="C00000"/>
              </a:solidFill>
              <a:latin typeface="Century Gothic" panose="020B0502020202020204" pitchFamily="34" charset="0"/>
            </a:rPr>
            <a:t>Año 1</a:t>
          </a:r>
        </a:p>
        <a:p>
          <a:pPr lvl="0" algn="ctr" defTabSz="622300">
            <a:lnSpc>
              <a:spcPct val="90000"/>
            </a:lnSpc>
            <a:spcBef>
              <a:spcPct val="0"/>
            </a:spcBef>
            <a:spcAft>
              <a:spcPct val="35000"/>
            </a:spcAft>
          </a:pPr>
          <a:r>
            <a:rPr lang="es-PE" sz="1400" b="1" kern="1200" dirty="0" smtClean="0">
              <a:latin typeface="Century Gothic" panose="020B0502020202020204" pitchFamily="34" charset="0"/>
            </a:rPr>
            <a:t>Tarifas iniciales</a:t>
          </a:r>
        </a:p>
      </dsp:txBody>
      <dsp:txXfrm>
        <a:off x="189335" y="113146"/>
        <a:ext cx="1648567" cy="8984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422D8-5F63-42A1-A468-7AF6680D988A}">
      <dsp:nvSpPr>
        <dsp:cNvPr id="0" name=""/>
        <dsp:cNvSpPr/>
      </dsp:nvSpPr>
      <dsp:spPr>
        <a:xfrm rot="10800000">
          <a:off x="6588051" y="941024"/>
          <a:ext cx="2047143" cy="532390"/>
        </a:xfrm>
        <a:prstGeom prst="corner">
          <a:avLst>
            <a:gd name="adj1" fmla="val 16120"/>
            <a:gd name="adj2" fmla="val 16110"/>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4A387-2EBA-40BB-8BE8-0F5BDA8C225C}">
      <dsp:nvSpPr>
        <dsp:cNvPr id="0" name=""/>
        <dsp:cNvSpPr/>
      </dsp:nvSpPr>
      <dsp:spPr>
        <a:xfrm>
          <a:off x="6546169" y="1028965"/>
          <a:ext cx="2040365" cy="701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i="0" kern="1200" dirty="0" smtClean="0">
              <a:solidFill>
                <a:srgbClr val="FF0000"/>
              </a:solidFill>
              <a:latin typeface="Century Gothic" panose="020B0502020202020204" pitchFamily="34" charset="0"/>
            </a:rPr>
            <a:t>Año 12 – 25</a:t>
          </a:r>
        </a:p>
        <a:p>
          <a:pPr lvl="0" algn="ctr" defTabSz="622300">
            <a:lnSpc>
              <a:spcPct val="90000"/>
            </a:lnSpc>
            <a:spcBef>
              <a:spcPct val="0"/>
            </a:spcBef>
            <a:spcAft>
              <a:spcPct val="35000"/>
            </a:spcAft>
          </a:pPr>
          <a:r>
            <a:rPr lang="es-PE" sz="1400" b="1" i="0" kern="1200" dirty="0" smtClean="0">
              <a:latin typeface="Century Gothic" panose="020B0502020202020204" pitchFamily="34" charset="0"/>
            </a:rPr>
            <a:t>0%</a:t>
          </a:r>
          <a:endParaRPr lang="es-PE" sz="1400" b="1" i="0" kern="1200" dirty="0">
            <a:latin typeface="Century Gothic" panose="020B0502020202020204" pitchFamily="34" charset="0"/>
          </a:endParaRPr>
        </a:p>
      </dsp:txBody>
      <dsp:txXfrm>
        <a:off x="6546169" y="1028965"/>
        <a:ext cx="2040365" cy="701056"/>
      </dsp:txXfrm>
    </dsp:sp>
    <dsp:sp modelId="{F1D0802E-F1AE-47BA-AA57-AFA05456667E}">
      <dsp:nvSpPr>
        <dsp:cNvPr id="0" name=""/>
        <dsp:cNvSpPr/>
      </dsp:nvSpPr>
      <dsp:spPr>
        <a:xfrm rot="5400000">
          <a:off x="6600545" y="699056"/>
          <a:ext cx="150902" cy="150902"/>
        </a:xfrm>
        <a:prstGeom prst="triangle">
          <a:avLst>
            <a:gd name="adj" fmla="val 100000"/>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0BD93-71C3-4075-B112-585900D5B884}">
      <dsp:nvSpPr>
        <dsp:cNvPr id="0" name=""/>
        <dsp:cNvSpPr/>
      </dsp:nvSpPr>
      <dsp:spPr>
        <a:xfrm rot="10800000">
          <a:off x="4407596" y="698747"/>
          <a:ext cx="2047143" cy="53239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9C5AB-3C12-45C0-A196-62F99603438D}">
      <dsp:nvSpPr>
        <dsp:cNvPr id="0" name=""/>
        <dsp:cNvSpPr/>
      </dsp:nvSpPr>
      <dsp:spPr>
        <a:xfrm>
          <a:off x="4365714" y="786688"/>
          <a:ext cx="2040365" cy="701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i="0" kern="1200" dirty="0" smtClean="0">
              <a:solidFill>
                <a:srgbClr val="FF0000"/>
              </a:solidFill>
              <a:latin typeface="Century Gothic" panose="020B0502020202020204" pitchFamily="34" charset="0"/>
            </a:rPr>
            <a:t>Año 9 – 11</a:t>
          </a:r>
        </a:p>
        <a:p>
          <a:pPr lvl="0" algn="ctr" defTabSz="622300">
            <a:lnSpc>
              <a:spcPct val="90000"/>
            </a:lnSpc>
            <a:spcBef>
              <a:spcPct val="0"/>
            </a:spcBef>
            <a:spcAft>
              <a:spcPct val="35000"/>
            </a:spcAft>
          </a:pPr>
          <a:r>
            <a:rPr lang="es-PE" sz="1400" b="1" i="0" kern="1200" dirty="0" smtClean="0">
              <a:latin typeface="Century Gothic" panose="020B0502020202020204" pitchFamily="34" charset="0"/>
            </a:rPr>
            <a:t>2.75%</a:t>
          </a:r>
          <a:endParaRPr lang="es-PE" sz="1400" b="1" i="0" kern="1200" dirty="0">
            <a:latin typeface="Century Gothic" panose="020B0502020202020204" pitchFamily="34" charset="0"/>
          </a:endParaRPr>
        </a:p>
      </dsp:txBody>
      <dsp:txXfrm>
        <a:off x="4365714" y="786688"/>
        <a:ext cx="2040365" cy="701056"/>
      </dsp:txXfrm>
    </dsp:sp>
    <dsp:sp modelId="{C42F416C-8E21-430A-9D63-FE815F63F6EF}">
      <dsp:nvSpPr>
        <dsp:cNvPr id="0" name=""/>
        <dsp:cNvSpPr/>
      </dsp:nvSpPr>
      <dsp:spPr>
        <a:xfrm rot="5400000">
          <a:off x="4420091" y="456779"/>
          <a:ext cx="150902" cy="15090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B6C473-3A47-410A-8A1C-260A3824136C}">
      <dsp:nvSpPr>
        <dsp:cNvPr id="0" name=""/>
        <dsp:cNvSpPr/>
      </dsp:nvSpPr>
      <dsp:spPr>
        <a:xfrm rot="10800000">
          <a:off x="2227141" y="456470"/>
          <a:ext cx="2047143" cy="532390"/>
        </a:xfrm>
        <a:prstGeom prst="corner">
          <a:avLst>
            <a:gd name="adj1" fmla="val 16120"/>
            <a:gd name="adj2" fmla="val 16110"/>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56E56-C147-42FC-8E87-D4A1A52CC8ED}">
      <dsp:nvSpPr>
        <dsp:cNvPr id="0" name=""/>
        <dsp:cNvSpPr/>
      </dsp:nvSpPr>
      <dsp:spPr>
        <a:xfrm>
          <a:off x="2185260" y="544411"/>
          <a:ext cx="2040365" cy="701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i="0" kern="1200" dirty="0" smtClean="0">
              <a:solidFill>
                <a:srgbClr val="FF0000"/>
              </a:solidFill>
              <a:latin typeface="Century Gothic" panose="020B0502020202020204" pitchFamily="34" charset="0"/>
            </a:rPr>
            <a:t>Año 6 – 8</a:t>
          </a:r>
        </a:p>
        <a:p>
          <a:pPr lvl="0" algn="ctr" defTabSz="622300">
            <a:lnSpc>
              <a:spcPct val="90000"/>
            </a:lnSpc>
            <a:spcBef>
              <a:spcPct val="0"/>
            </a:spcBef>
            <a:spcAft>
              <a:spcPct val="35000"/>
            </a:spcAft>
          </a:pPr>
          <a:r>
            <a:rPr lang="es-PE" sz="1400" b="1" i="0" kern="1200" dirty="0" smtClean="0">
              <a:latin typeface="Century Gothic" panose="020B0502020202020204" pitchFamily="34" charset="0"/>
            </a:rPr>
            <a:t>5.5%</a:t>
          </a:r>
          <a:endParaRPr lang="es-PE" sz="1400" b="1" i="0" kern="1200" dirty="0">
            <a:latin typeface="Century Gothic" panose="020B0502020202020204" pitchFamily="34" charset="0"/>
          </a:endParaRPr>
        </a:p>
      </dsp:txBody>
      <dsp:txXfrm>
        <a:off x="2185260" y="544411"/>
        <a:ext cx="2040365" cy="701056"/>
      </dsp:txXfrm>
    </dsp:sp>
    <dsp:sp modelId="{1843E66E-8451-41F0-815C-91AD0AF31E2F}">
      <dsp:nvSpPr>
        <dsp:cNvPr id="0" name=""/>
        <dsp:cNvSpPr/>
      </dsp:nvSpPr>
      <dsp:spPr>
        <a:xfrm rot="5400000">
          <a:off x="2239636" y="214502"/>
          <a:ext cx="150902" cy="150902"/>
        </a:xfrm>
        <a:prstGeom prst="triangle">
          <a:avLst>
            <a:gd name="adj" fmla="val 100000"/>
          </a:avLst>
        </a:prstGeom>
        <a:solidFill>
          <a:srgbClr val="FFCC00"/>
        </a:solidFill>
        <a:ln w="12700" cap="flat" cmpd="sng" algn="ctr">
          <a:solidFill>
            <a:srgbClr val="FFCC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3DD3A-541D-49FF-852F-4B4A8BD6793A}">
      <dsp:nvSpPr>
        <dsp:cNvPr id="0" name=""/>
        <dsp:cNvSpPr/>
      </dsp:nvSpPr>
      <dsp:spPr>
        <a:xfrm rot="10800000">
          <a:off x="46687" y="214193"/>
          <a:ext cx="2047143" cy="53239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195F9-3B8D-4F72-AC99-E90312AB1F4D}">
      <dsp:nvSpPr>
        <dsp:cNvPr id="0" name=""/>
        <dsp:cNvSpPr/>
      </dsp:nvSpPr>
      <dsp:spPr>
        <a:xfrm>
          <a:off x="4805" y="302134"/>
          <a:ext cx="2040365" cy="701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s-PE" sz="1400" b="1" i="0" kern="1200" dirty="0" smtClean="0">
              <a:solidFill>
                <a:srgbClr val="FF0000"/>
              </a:solidFill>
              <a:latin typeface="Century Gothic" panose="020B0502020202020204" pitchFamily="34" charset="0"/>
            </a:rPr>
            <a:t> Año 1- 5</a:t>
          </a:r>
        </a:p>
        <a:p>
          <a:pPr lvl="0" algn="ctr" defTabSz="622300">
            <a:lnSpc>
              <a:spcPct val="90000"/>
            </a:lnSpc>
            <a:spcBef>
              <a:spcPct val="0"/>
            </a:spcBef>
            <a:spcAft>
              <a:spcPct val="35000"/>
            </a:spcAft>
          </a:pPr>
          <a:r>
            <a:rPr lang="es-PE" sz="1400" b="1" i="0" kern="1200" dirty="0" smtClean="0">
              <a:latin typeface="Century Gothic" panose="020B0502020202020204" pitchFamily="34" charset="0"/>
            </a:rPr>
            <a:t>8.5%</a:t>
          </a:r>
          <a:endParaRPr lang="es-PE" sz="1400" b="1" i="0" kern="1200" dirty="0">
            <a:latin typeface="Century Gothic" panose="020B0502020202020204" pitchFamily="34" charset="0"/>
          </a:endParaRPr>
        </a:p>
      </dsp:txBody>
      <dsp:txXfrm>
        <a:off x="4805" y="302134"/>
        <a:ext cx="2040365" cy="7010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B311D-1B00-49AC-B71E-4153BF5E1531}">
      <dsp:nvSpPr>
        <dsp:cNvPr id="0" name=""/>
        <dsp:cNvSpPr/>
      </dsp:nvSpPr>
      <dsp:spPr>
        <a:xfrm rot="16200000">
          <a:off x="886567" y="-886567"/>
          <a:ext cx="2657474" cy="4430609"/>
        </a:xfrm>
        <a:prstGeom prst="round2DiagRect">
          <a:avLst/>
        </a:prstGeom>
        <a:solidFill>
          <a:schemeClr val="lt1">
            <a:hueOff val="0"/>
            <a:satOff val="0"/>
            <a:lumOff val="0"/>
            <a:alphaOff val="0"/>
          </a:schemeClr>
        </a:solidFill>
        <a:ln w="38100" cap="flat" cmpd="sng" algn="ctr">
          <a:solidFill>
            <a:srgbClr val="FFCC0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PE" sz="1600" b="1" kern="1200" dirty="0" smtClean="0">
              <a:latin typeface="Century Gothic" pitchFamily="34" charset="0"/>
            </a:rPr>
            <a:t>Expresión de Interés:</a:t>
          </a:r>
        </a:p>
        <a:p>
          <a:pPr lvl="0" algn="ctr" defTabSz="711200">
            <a:lnSpc>
              <a:spcPct val="90000"/>
            </a:lnSpc>
            <a:spcBef>
              <a:spcPct val="0"/>
            </a:spcBef>
            <a:spcAft>
              <a:spcPct val="35000"/>
            </a:spcAft>
          </a:pPr>
          <a:r>
            <a:rPr lang="es-PE" sz="1500" kern="1200" dirty="0" smtClean="0">
              <a:latin typeface="Century Gothic" pitchFamily="34" charset="0"/>
            </a:rPr>
            <a:t>Dentro del Plazo de 90 días desde la publicación </a:t>
          </a:r>
        </a:p>
        <a:p>
          <a:pPr lvl="0" algn="ctr" defTabSz="711200">
            <a:lnSpc>
              <a:spcPct val="90000"/>
            </a:lnSpc>
            <a:spcBef>
              <a:spcPct val="0"/>
            </a:spcBef>
            <a:spcAft>
              <a:spcPct val="35000"/>
            </a:spcAft>
          </a:pPr>
          <a:r>
            <a:rPr lang="es-PE" sz="1500" kern="1200" dirty="0" smtClean="0">
              <a:latin typeface="Century Gothic" pitchFamily="34" charset="0"/>
            </a:rPr>
            <a:t>Presentar Carta de Expresión de Interés</a:t>
          </a:r>
        </a:p>
        <a:p>
          <a:pPr lvl="0" algn="ctr" defTabSz="711200">
            <a:lnSpc>
              <a:spcPct val="90000"/>
            </a:lnSpc>
            <a:spcBef>
              <a:spcPct val="0"/>
            </a:spcBef>
            <a:spcAft>
              <a:spcPct val="35000"/>
            </a:spcAft>
          </a:pPr>
          <a:r>
            <a:rPr lang="es-PE" sz="1500" kern="1200" dirty="0" smtClean="0">
              <a:latin typeface="Century Gothic" pitchFamily="34" charset="0"/>
            </a:rPr>
            <a:t>Garantía de Seriedad de Expresión de Interés (Seriedad de Oferta) US$ 100,000.00</a:t>
          </a:r>
        </a:p>
      </dsp:txBody>
      <dsp:txXfrm rot="5400000">
        <a:off x="0" y="0"/>
        <a:ext cx="4430609" cy="1993106"/>
      </dsp:txXfrm>
    </dsp:sp>
    <dsp:sp modelId="{F0C2E7F3-D6A7-4059-A795-2869451B4A4D}">
      <dsp:nvSpPr>
        <dsp:cNvPr id="0" name=""/>
        <dsp:cNvSpPr/>
      </dsp:nvSpPr>
      <dsp:spPr>
        <a:xfrm>
          <a:off x="4430609" y="0"/>
          <a:ext cx="4430609" cy="2657474"/>
        </a:xfrm>
        <a:prstGeom prst="round2DiagRect">
          <a:avLst/>
        </a:prstGeom>
        <a:solidFill>
          <a:schemeClr val="lt1">
            <a:hueOff val="0"/>
            <a:satOff val="0"/>
            <a:lumOff val="0"/>
            <a:alphaOff val="0"/>
          </a:schemeClr>
        </a:solidFill>
        <a:ln w="38100" cap="flat" cmpd="sng" algn="ctr">
          <a:solidFill>
            <a:srgbClr val="FFCC0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PE" sz="1600" b="1" kern="1200" dirty="0" smtClean="0">
              <a:latin typeface="Century Gothic" pitchFamily="34" charset="0"/>
            </a:rPr>
            <a:t>Exigencias Legales:</a:t>
          </a:r>
        </a:p>
        <a:p>
          <a:pPr lvl="0" algn="ctr" defTabSz="711200">
            <a:lnSpc>
              <a:spcPct val="90000"/>
            </a:lnSpc>
            <a:spcBef>
              <a:spcPct val="0"/>
            </a:spcBef>
            <a:spcAft>
              <a:spcPct val="35000"/>
            </a:spcAft>
          </a:pPr>
          <a:r>
            <a:rPr lang="es-PE" sz="1500" kern="1200" dirty="0" smtClean="0">
              <a:latin typeface="Century Gothic" pitchFamily="34" charset="0"/>
            </a:rPr>
            <a:t>Empresa constituida legalmente en su país de origen </a:t>
          </a:r>
        </a:p>
        <a:p>
          <a:pPr lvl="0" algn="ctr" defTabSz="711200">
            <a:lnSpc>
              <a:spcPct val="90000"/>
            </a:lnSpc>
            <a:spcBef>
              <a:spcPct val="0"/>
            </a:spcBef>
            <a:spcAft>
              <a:spcPct val="35000"/>
            </a:spcAft>
          </a:pPr>
          <a:r>
            <a:rPr lang="es-PE" sz="1500" kern="1200" dirty="0" smtClean="0">
              <a:latin typeface="Century Gothic" pitchFamily="34" charset="0"/>
            </a:rPr>
            <a:t>Acreditación de poderes y/o facultades de su representante legal.</a:t>
          </a:r>
        </a:p>
      </dsp:txBody>
      <dsp:txXfrm>
        <a:off x="4430609" y="0"/>
        <a:ext cx="4430609" cy="1993106"/>
      </dsp:txXfrm>
    </dsp:sp>
    <dsp:sp modelId="{B62B7832-8486-4F54-97BA-FAB412E70EF9}">
      <dsp:nvSpPr>
        <dsp:cNvPr id="0" name=""/>
        <dsp:cNvSpPr/>
      </dsp:nvSpPr>
      <dsp:spPr>
        <a:xfrm rot="10800000">
          <a:off x="0" y="2657474"/>
          <a:ext cx="4430609" cy="2657474"/>
        </a:xfrm>
        <a:prstGeom prst="round2DiagRect">
          <a:avLst/>
        </a:prstGeom>
        <a:solidFill>
          <a:schemeClr val="lt1">
            <a:hueOff val="0"/>
            <a:satOff val="0"/>
            <a:lumOff val="0"/>
            <a:alphaOff val="0"/>
          </a:schemeClr>
        </a:solidFill>
        <a:ln w="38100" cap="flat" cmpd="sng" algn="ctr">
          <a:solidFill>
            <a:srgbClr val="FFCC0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PE" sz="1600" b="1" kern="1200" dirty="0" smtClean="0">
              <a:latin typeface="Century Gothic" pitchFamily="34" charset="0"/>
            </a:rPr>
            <a:t>Exigencias Operativas:</a:t>
          </a:r>
        </a:p>
        <a:p>
          <a:pPr lvl="0" algn="ctr" defTabSz="711200">
            <a:lnSpc>
              <a:spcPct val="90000"/>
            </a:lnSpc>
            <a:spcBef>
              <a:spcPct val="0"/>
            </a:spcBef>
            <a:spcAft>
              <a:spcPct val="35000"/>
            </a:spcAft>
          </a:pPr>
          <a:r>
            <a:rPr lang="es-PE" sz="1500" kern="1200" dirty="0" smtClean="0">
              <a:latin typeface="Century Gothic" pitchFamily="34" charset="0"/>
            </a:rPr>
            <a:t>Acreditar:</a:t>
          </a:r>
        </a:p>
        <a:p>
          <a:pPr lvl="0" algn="ctr" defTabSz="711200">
            <a:lnSpc>
              <a:spcPct val="90000"/>
            </a:lnSpc>
            <a:spcBef>
              <a:spcPct val="0"/>
            </a:spcBef>
            <a:spcAft>
              <a:spcPct val="35000"/>
            </a:spcAft>
          </a:pPr>
          <a:r>
            <a:rPr lang="es-PE" sz="1500" kern="1200" dirty="0" smtClean="0">
              <a:latin typeface="Century Gothic" pitchFamily="34" charset="0"/>
            </a:rPr>
            <a:t>Comercialización de servicios públicos telefónicos : (2) años o más. </a:t>
          </a:r>
        </a:p>
        <a:p>
          <a:pPr lvl="0" algn="ctr" defTabSz="711200">
            <a:lnSpc>
              <a:spcPct val="90000"/>
            </a:lnSpc>
            <a:spcBef>
              <a:spcPct val="0"/>
            </a:spcBef>
            <a:spcAft>
              <a:spcPct val="35000"/>
            </a:spcAft>
          </a:pPr>
          <a:r>
            <a:rPr lang="es-PE" sz="1500" kern="1200" dirty="0" smtClean="0">
              <a:latin typeface="Century Gothic" pitchFamily="34" charset="0"/>
            </a:rPr>
            <a:t>Instalación de bloqueadores de señales radioeléctricas, (acreditada directamente o a través de un fabricante de equipos – Carta de Compromiso): 1 experiencia.</a:t>
          </a:r>
        </a:p>
      </dsp:txBody>
      <dsp:txXfrm rot="10800000">
        <a:off x="0" y="3321843"/>
        <a:ext cx="4430609" cy="1993106"/>
      </dsp:txXfrm>
    </dsp:sp>
    <dsp:sp modelId="{723FBAFC-774C-4DF1-95B5-E2E804DD712A}">
      <dsp:nvSpPr>
        <dsp:cNvPr id="0" name=""/>
        <dsp:cNvSpPr/>
      </dsp:nvSpPr>
      <dsp:spPr>
        <a:xfrm rot="5400000">
          <a:off x="5317176" y="1770907"/>
          <a:ext cx="2657474" cy="4430609"/>
        </a:xfrm>
        <a:prstGeom prst="round2DiagRect">
          <a:avLst/>
        </a:prstGeom>
        <a:solidFill>
          <a:schemeClr val="lt1">
            <a:hueOff val="0"/>
            <a:satOff val="0"/>
            <a:lumOff val="0"/>
            <a:alphaOff val="0"/>
          </a:schemeClr>
        </a:solidFill>
        <a:ln w="38100" cap="flat" cmpd="sng" algn="ctr">
          <a:solidFill>
            <a:srgbClr val="FFCC0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PE" sz="1600" b="1" kern="1200" dirty="0" smtClean="0">
              <a:latin typeface="Century Gothic" pitchFamily="34" charset="0"/>
            </a:rPr>
            <a:t>Exigencias Financieras:</a:t>
          </a:r>
        </a:p>
        <a:p>
          <a:pPr lvl="0" algn="ctr" defTabSz="711200">
            <a:lnSpc>
              <a:spcPct val="90000"/>
            </a:lnSpc>
            <a:spcBef>
              <a:spcPct val="0"/>
            </a:spcBef>
            <a:spcAft>
              <a:spcPct val="35000"/>
            </a:spcAft>
          </a:pPr>
          <a:r>
            <a:rPr lang="es-PE" sz="1500" kern="1200" dirty="0" smtClean="0">
              <a:latin typeface="Century Gothic" pitchFamily="34" charset="0"/>
            </a:rPr>
            <a:t>Deberá acreditar contar con un patrimonio neto mínimo de US$ 2’000,000.00 </a:t>
          </a:r>
        </a:p>
        <a:p>
          <a:pPr lvl="0" algn="ctr" defTabSz="711200">
            <a:lnSpc>
              <a:spcPct val="90000"/>
            </a:lnSpc>
            <a:spcBef>
              <a:spcPct val="0"/>
            </a:spcBef>
            <a:spcAft>
              <a:spcPct val="35000"/>
            </a:spcAft>
          </a:pPr>
          <a:r>
            <a:rPr lang="es-PE" sz="1500" kern="1200" dirty="0" smtClean="0">
              <a:latin typeface="Century Gothic" pitchFamily="34" charset="0"/>
            </a:rPr>
            <a:t>Se podrá sumar el patrimonio neto de cada una de las empresas integrantes del Consorcio o a través de una empresa vinculada al participante</a:t>
          </a:r>
        </a:p>
      </dsp:txBody>
      <dsp:txXfrm rot="-5400000">
        <a:off x="4527905" y="3419138"/>
        <a:ext cx="4236019" cy="1798516"/>
      </dsp:txXfrm>
    </dsp:sp>
    <dsp:sp modelId="{17805979-0D78-4666-BDFA-7D664339BBDD}">
      <dsp:nvSpPr>
        <dsp:cNvPr id="0" name=""/>
        <dsp:cNvSpPr/>
      </dsp:nvSpPr>
      <dsp:spPr>
        <a:xfrm>
          <a:off x="3101426" y="1993106"/>
          <a:ext cx="2658365" cy="1328737"/>
        </a:xfrm>
        <a:prstGeom prst="roundRect">
          <a:avLst/>
        </a:prstGeom>
        <a:solidFill>
          <a:srgbClr val="FFCC00"/>
        </a:solidFill>
        <a:ln w="19050" cap="flat" cmpd="sng" algn="ctr">
          <a:solidFill>
            <a:srgbClr val="FFCC00"/>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Century Gothic" panose="020B0502020202020204" pitchFamily="34" charset="0"/>
            </a:rPr>
            <a:t>REQUISITOS DE PRE CALIFICACIÓN</a:t>
          </a:r>
        </a:p>
      </dsp:txBody>
      <dsp:txXfrm>
        <a:off x="3166290" y="2057970"/>
        <a:ext cx="2528637" cy="11990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2EF70-9FB6-4747-82AF-28CD682C29D4}">
      <dsp:nvSpPr>
        <dsp:cNvPr id="0" name=""/>
        <dsp:cNvSpPr/>
      </dsp:nvSpPr>
      <dsp:spPr>
        <a:xfrm>
          <a:off x="201161" y="0"/>
          <a:ext cx="8712949" cy="4525963"/>
        </a:xfrm>
        <a:prstGeom prst="swooshArrow">
          <a:avLst>
            <a:gd name="adj1" fmla="val 25000"/>
            <a:gd name="adj2" fmla="val 25000"/>
          </a:avLst>
        </a:prstGeom>
        <a:solidFill>
          <a:schemeClr val="lt1"/>
        </a:solidFill>
        <a:ln w="5715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1C5E0CCD-1380-42B8-801B-FB00D84B295B}">
      <dsp:nvSpPr>
        <dsp:cNvPr id="0" name=""/>
        <dsp:cNvSpPr/>
      </dsp:nvSpPr>
      <dsp:spPr>
        <a:xfrm>
          <a:off x="1526621" y="3044849"/>
          <a:ext cx="137649" cy="137649"/>
        </a:xfrm>
        <a:prstGeom prst="ellipse">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B0134-3654-45FB-903C-74459A827F88}">
      <dsp:nvSpPr>
        <dsp:cNvPr id="0" name=""/>
        <dsp:cNvSpPr/>
      </dsp:nvSpPr>
      <dsp:spPr>
        <a:xfrm>
          <a:off x="1395451" y="3196950"/>
          <a:ext cx="1799997" cy="10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ctr" defTabSz="622300">
            <a:lnSpc>
              <a:spcPct val="90000"/>
            </a:lnSpc>
            <a:spcBef>
              <a:spcPct val="0"/>
            </a:spcBef>
            <a:spcAft>
              <a:spcPct val="35000"/>
            </a:spcAft>
          </a:pPr>
          <a:r>
            <a:rPr lang="es-PE" sz="1400" b="1" kern="1200" dirty="0" smtClean="0">
              <a:latin typeface="Century Gothic" panose="020B0502020202020204" pitchFamily="34" charset="0"/>
            </a:rPr>
            <a:t>Expresión de Interés</a:t>
          </a:r>
        </a:p>
      </dsp:txBody>
      <dsp:txXfrm>
        <a:off x="1395451" y="3196950"/>
        <a:ext cx="1799997" cy="1077179"/>
      </dsp:txXfrm>
    </dsp:sp>
    <dsp:sp modelId="{FACEFBE6-F52B-49E6-9C81-7440FEE7D717}">
      <dsp:nvSpPr>
        <dsp:cNvPr id="0" name=""/>
        <dsp:cNvSpPr/>
      </dsp:nvSpPr>
      <dsp:spPr>
        <a:xfrm>
          <a:off x="2794907" y="2213976"/>
          <a:ext cx="239390" cy="239390"/>
        </a:xfrm>
        <a:prstGeom prst="ellipse">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AC65C-ED2C-49B2-A318-4FA0A7D001A3}">
      <dsp:nvSpPr>
        <dsp:cNvPr id="0" name=""/>
        <dsp:cNvSpPr/>
      </dsp:nvSpPr>
      <dsp:spPr>
        <a:xfrm>
          <a:off x="2774962" y="2457597"/>
          <a:ext cx="1800004" cy="2068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lvl="0" algn="ctr" defTabSz="622300">
            <a:lnSpc>
              <a:spcPct val="90000"/>
            </a:lnSpc>
            <a:spcBef>
              <a:spcPct val="0"/>
            </a:spcBef>
            <a:spcAft>
              <a:spcPct val="35000"/>
            </a:spcAft>
          </a:pPr>
          <a:r>
            <a:rPr lang="es-PE" sz="1400" b="1" kern="1200" dirty="0" smtClean="0">
              <a:latin typeface="Century Gothic" panose="020B0502020202020204" pitchFamily="34" charset="0"/>
            </a:rPr>
            <a:t>Pre calificación</a:t>
          </a:r>
        </a:p>
      </dsp:txBody>
      <dsp:txXfrm>
        <a:off x="2774962" y="2457597"/>
        <a:ext cx="1800004" cy="2068365"/>
      </dsp:txXfrm>
    </dsp:sp>
    <dsp:sp modelId="{BB0CD57D-510B-4D40-AEA2-48687838ECF8}">
      <dsp:nvSpPr>
        <dsp:cNvPr id="0" name=""/>
        <dsp:cNvSpPr/>
      </dsp:nvSpPr>
      <dsp:spPr>
        <a:xfrm>
          <a:off x="4305695" y="1570321"/>
          <a:ext cx="317192" cy="317192"/>
        </a:xfrm>
        <a:prstGeom prst="ellipse">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6D9D1-D06F-4A04-8F2C-93578B590AB1}">
      <dsp:nvSpPr>
        <dsp:cNvPr id="0" name=""/>
        <dsp:cNvSpPr/>
      </dsp:nvSpPr>
      <dsp:spPr>
        <a:xfrm>
          <a:off x="4324651" y="1728917"/>
          <a:ext cx="1800004" cy="2797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lvl="0" algn="ctr" defTabSz="622300">
            <a:lnSpc>
              <a:spcPct val="90000"/>
            </a:lnSpc>
            <a:spcBef>
              <a:spcPct val="0"/>
            </a:spcBef>
            <a:spcAft>
              <a:spcPct val="35000"/>
            </a:spcAft>
          </a:pPr>
          <a:r>
            <a:rPr lang="es-PE" sz="1400" b="1" kern="1200" dirty="0" smtClean="0">
              <a:latin typeface="Century Gothic" panose="020B0502020202020204" pitchFamily="34" charset="0"/>
            </a:rPr>
            <a:t>Concurso:</a:t>
          </a:r>
        </a:p>
        <a:p>
          <a:pPr lvl="0" algn="ctr" defTabSz="622300">
            <a:lnSpc>
              <a:spcPct val="90000"/>
            </a:lnSpc>
            <a:spcBef>
              <a:spcPct val="0"/>
            </a:spcBef>
            <a:spcAft>
              <a:spcPct val="35000"/>
            </a:spcAft>
          </a:pPr>
          <a:r>
            <a:rPr lang="es-PE" sz="1400" b="1" kern="1200" dirty="0" smtClean="0">
              <a:latin typeface="Century Gothic" panose="020B0502020202020204" pitchFamily="34" charset="0"/>
            </a:rPr>
            <a:t>Sobres y Factor de Competencia</a:t>
          </a:r>
        </a:p>
      </dsp:txBody>
      <dsp:txXfrm>
        <a:off x="4324651" y="1728917"/>
        <a:ext cx="1800004" cy="2797045"/>
      </dsp:txXfrm>
    </dsp:sp>
    <dsp:sp modelId="{24B007B1-748C-4CDD-BFCF-F9E6D4B9C520}">
      <dsp:nvSpPr>
        <dsp:cNvPr id="0" name=""/>
        <dsp:cNvSpPr/>
      </dsp:nvSpPr>
      <dsp:spPr>
        <a:xfrm>
          <a:off x="5953594" y="1068388"/>
          <a:ext cx="424918" cy="424918"/>
        </a:xfrm>
        <a:prstGeom prst="ellipse">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D461C-5847-499F-A0D1-19B4D6187508}">
      <dsp:nvSpPr>
        <dsp:cNvPr id="0" name=""/>
        <dsp:cNvSpPr/>
      </dsp:nvSpPr>
      <dsp:spPr>
        <a:xfrm>
          <a:off x="6026413" y="1280847"/>
          <a:ext cx="1800004" cy="324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lvl="0" algn="ctr" defTabSz="622300">
            <a:lnSpc>
              <a:spcPct val="90000"/>
            </a:lnSpc>
            <a:spcBef>
              <a:spcPct val="0"/>
            </a:spcBef>
            <a:spcAft>
              <a:spcPct val="35000"/>
            </a:spcAft>
          </a:pPr>
          <a:r>
            <a:rPr lang="es-PE" sz="1400" b="1" kern="1200" dirty="0" smtClean="0">
              <a:latin typeface="Century Gothic" panose="020B0502020202020204" pitchFamily="34" charset="0"/>
            </a:rPr>
            <a:t>Adjudicación y firma de contrato</a:t>
          </a:r>
        </a:p>
        <a:p>
          <a:pPr lvl="0" algn="ctr" defTabSz="622300">
            <a:lnSpc>
              <a:spcPct val="90000"/>
            </a:lnSpc>
            <a:spcBef>
              <a:spcPct val="0"/>
            </a:spcBef>
            <a:spcAft>
              <a:spcPct val="35000"/>
            </a:spcAft>
          </a:pPr>
          <a:endParaRPr lang="es-PE" sz="1400" b="1" kern="1200" dirty="0">
            <a:latin typeface="Century Gothic" panose="020B0502020202020204" pitchFamily="34" charset="0"/>
          </a:endParaRPr>
        </a:p>
      </dsp:txBody>
      <dsp:txXfrm>
        <a:off x="6026413" y="1280847"/>
        <a:ext cx="1800004" cy="32451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C7A5A1E4-B481-4075-B627-76D58D677EDD}" type="datetimeFigureOut">
              <a:rPr lang="es-MX" smtClean="0"/>
              <a:t>19/11/2013</a:t>
            </a:fld>
            <a:endParaRPr lang="es-MX"/>
          </a:p>
        </p:txBody>
      </p:sp>
      <p:sp>
        <p:nvSpPr>
          <p:cNvPr id="4" name="Marcador de pie de página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7723768C-B9DE-45F8-B5E7-D81F9E888538}" type="slidenum">
              <a:rPr lang="es-MX" smtClean="0"/>
              <a:t>‹Nº›</a:t>
            </a:fld>
            <a:endParaRPr lang="es-MX"/>
          </a:p>
        </p:txBody>
      </p:sp>
    </p:spTree>
    <p:extLst>
      <p:ext uri="{BB962C8B-B14F-4D97-AF65-F5344CB8AC3E}">
        <p14:creationId xmlns:p14="http://schemas.microsoft.com/office/powerpoint/2010/main" val="41248921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A8DE040-1268-430C-90A5-8442FF199141}" type="datetimeFigureOut">
              <a:rPr lang="es-MX" smtClean="0"/>
              <a:t>19/11/2013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579589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A8DE040-1268-430C-90A5-8442FF199141}" type="datetimeFigureOut">
              <a:rPr lang="es-MX" smtClean="0"/>
              <a:t>19/11/2013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75480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A8DE040-1268-430C-90A5-8442FF199141}" type="datetimeFigureOut">
              <a:rPr lang="es-MX" smtClean="0"/>
              <a:t>19/11/2013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416208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A8DE040-1268-430C-90A5-8442FF199141}" type="datetimeFigureOut">
              <a:rPr lang="es-MX" smtClean="0"/>
              <a:t>19/11/2013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29862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A8DE040-1268-430C-90A5-8442FF199141}" type="datetimeFigureOut">
              <a:rPr lang="es-MX" smtClean="0"/>
              <a:t>19/11/2013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4031004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A8DE040-1268-430C-90A5-8442FF199141}" type="datetimeFigureOut">
              <a:rPr lang="es-MX" smtClean="0"/>
              <a:t>19/11/2013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145420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A8DE040-1268-430C-90A5-8442FF199141}" type="datetimeFigureOut">
              <a:rPr lang="es-MX" smtClean="0"/>
              <a:t>19/11/2013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101387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A8DE040-1268-430C-90A5-8442FF199141}" type="datetimeFigureOut">
              <a:rPr lang="es-MX" smtClean="0"/>
              <a:t>19/11/2013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42848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DE040-1268-430C-90A5-8442FF199141}" type="datetimeFigureOut">
              <a:rPr lang="es-MX" smtClean="0"/>
              <a:t>19/11/2013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360077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A8DE040-1268-430C-90A5-8442FF199141}" type="datetimeFigureOut">
              <a:rPr lang="es-MX" smtClean="0"/>
              <a:t>19/11/2013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92677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A8DE040-1268-430C-90A5-8442FF199141}" type="datetimeFigureOut">
              <a:rPr lang="es-MX" smtClean="0"/>
              <a:t>19/11/2013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15B019-6198-4DF6-A35F-3D11CB50060D}" type="slidenum">
              <a:rPr lang="es-MX" smtClean="0"/>
              <a:t>‹Nº›</a:t>
            </a:fld>
            <a:endParaRPr lang="es-MX"/>
          </a:p>
        </p:txBody>
      </p:sp>
    </p:spTree>
    <p:extLst>
      <p:ext uri="{BB962C8B-B14F-4D97-AF65-F5344CB8AC3E}">
        <p14:creationId xmlns:p14="http://schemas.microsoft.com/office/powerpoint/2010/main" val="380266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DE040-1268-430C-90A5-8442FF199141}" type="datetimeFigureOut">
              <a:rPr lang="es-MX" smtClean="0"/>
              <a:t>19/11/2013</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5B019-6198-4DF6-A35F-3D11CB50060D}" type="slidenum">
              <a:rPr lang="es-MX" smtClean="0"/>
              <a:t>‹Nº›</a:t>
            </a:fld>
            <a:endParaRPr lang="es-MX"/>
          </a:p>
        </p:txBody>
      </p:sp>
    </p:spTree>
    <p:extLst>
      <p:ext uri="{BB962C8B-B14F-4D97-AF65-F5344CB8AC3E}">
        <p14:creationId xmlns:p14="http://schemas.microsoft.com/office/powerpoint/2010/main" val="4061998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chor="ctr">
            <a:normAutofit/>
          </a:bodyPr>
          <a:lstStyle/>
          <a:p>
            <a:r>
              <a:rPr lang="es-PE" sz="3500" b="1" dirty="0">
                <a:solidFill>
                  <a:schemeClr val="tx2"/>
                </a:solidFill>
                <a:latin typeface="Century Gothic" pitchFamily="34" charset="0"/>
                <a:cs typeface="Arial" pitchFamily="34" charset="0"/>
              </a:rPr>
              <a:t>“PRESTACIÓN DE SERVICIOS DE SEGURIDAD TECNOLÓGICA EN LAS PRISIONES”</a:t>
            </a:r>
          </a:p>
        </p:txBody>
      </p:sp>
    </p:spTree>
    <p:extLst>
      <p:ext uri="{BB962C8B-B14F-4D97-AF65-F5344CB8AC3E}">
        <p14:creationId xmlns:p14="http://schemas.microsoft.com/office/powerpoint/2010/main" val="3912636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4 Marcador de contenido"/>
          <p:cNvGraphicFramePr>
            <a:graphicFrameLocks/>
          </p:cNvGraphicFramePr>
          <p:nvPr>
            <p:extLst>
              <p:ext uri="{D42A27DB-BD31-4B8C-83A1-F6EECF244321}">
                <p14:modId xmlns:p14="http://schemas.microsoft.com/office/powerpoint/2010/main" val="298543675"/>
              </p:ext>
            </p:extLst>
          </p:nvPr>
        </p:nvGraphicFramePr>
        <p:xfrm>
          <a:off x="500062" y="181133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500062" y="300040"/>
            <a:ext cx="4300537" cy="400110"/>
          </a:xfrm>
          <a:prstGeom prst="rect">
            <a:avLst/>
          </a:prstGeom>
          <a:noFill/>
        </p:spPr>
        <p:txBody>
          <a:bodyPr wrap="square" rtlCol="0">
            <a:spAutoFit/>
          </a:bodyPr>
          <a:lstStyle/>
          <a:p>
            <a:r>
              <a:rPr lang="es-MX" sz="2000" b="1" dirty="0" smtClean="0">
                <a:latin typeface="Century Gothic" panose="020B0502020202020204" pitchFamily="34" charset="0"/>
              </a:rPr>
              <a:t>SEGUNDO COMPONENTE</a:t>
            </a:r>
            <a:endParaRPr lang="es-MX" sz="2000" b="1" dirty="0">
              <a:latin typeface="Century Gothic" panose="020B0502020202020204" pitchFamily="34" charset="0"/>
            </a:endParaRPr>
          </a:p>
        </p:txBody>
      </p:sp>
    </p:spTree>
    <p:extLst>
      <p:ext uri="{BB962C8B-B14F-4D97-AF65-F5344CB8AC3E}">
        <p14:creationId xmlns:p14="http://schemas.microsoft.com/office/powerpoint/2010/main" val="3434153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323527" y="1557338"/>
            <a:ext cx="8640000" cy="9172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PE" sz="2000" b="1" dirty="0" smtClean="0">
                <a:latin typeface="Century Gothic" pitchFamily="34" charset="0"/>
                <a:cs typeface="Arial" pitchFamily="34" charset="0"/>
              </a:rPr>
              <a:t>INGRESOS DEL PROYECTO Y AJUSTE TARIFARIO</a:t>
            </a:r>
          </a:p>
        </p:txBody>
      </p:sp>
      <p:sp>
        <p:nvSpPr>
          <p:cNvPr id="8" name="7 CuadroTexto"/>
          <p:cNvSpPr txBox="1"/>
          <p:nvPr/>
        </p:nvSpPr>
        <p:spPr>
          <a:xfrm>
            <a:off x="323527" y="2399757"/>
            <a:ext cx="8640000" cy="923330"/>
          </a:xfrm>
          <a:prstGeom prst="rect">
            <a:avLst/>
          </a:prstGeom>
          <a:noFill/>
        </p:spPr>
        <p:txBody>
          <a:bodyPr wrap="square" rtlCol="0">
            <a:spAutoFit/>
          </a:bodyPr>
          <a:lstStyle/>
          <a:p>
            <a:pPr algn="just"/>
            <a:r>
              <a:rPr lang="es-PE" dirty="0" smtClean="0">
                <a:latin typeface="Century Gothic" panose="020B0502020202020204" pitchFamily="34" charset="0"/>
              </a:rPr>
              <a:t>El proyecto generará ingresos a través del cobro de tarifas por el servicio  Las Tarifas Iniciales presentadas estarán vigentes durante los primeros 5 años de Contrato. Luego, se ajustarán según:</a:t>
            </a:r>
          </a:p>
        </p:txBody>
      </p:sp>
      <p:graphicFrame>
        <p:nvGraphicFramePr>
          <p:cNvPr id="5" name="4 Diagrama"/>
          <p:cNvGraphicFramePr/>
          <p:nvPr>
            <p:extLst>
              <p:ext uri="{D42A27DB-BD31-4B8C-83A1-F6EECF244321}">
                <p14:modId xmlns:p14="http://schemas.microsoft.com/office/powerpoint/2010/main" val="3461898772"/>
              </p:ext>
            </p:extLst>
          </p:nvPr>
        </p:nvGraphicFramePr>
        <p:xfrm>
          <a:off x="252000" y="3359847"/>
          <a:ext cx="8640000" cy="194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2337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a:stretch>
            <a:fillRect/>
          </a:stretch>
        </p:blipFill>
        <p:spPr>
          <a:xfrm>
            <a:off x="228600" y="1351698"/>
            <a:ext cx="8701088" cy="5307909"/>
          </a:xfrm>
          <a:prstGeom prst="rect">
            <a:avLst/>
          </a:prstGeom>
        </p:spPr>
      </p:pic>
      <p:sp>
        <p:nvSpPr>
          <p:cNvPr id="7" name="CuadroTexto 6"/>
          <p:cNvSpPr txBox="1"/>
          <p:nvPr/>
        </p:nvSpPr>
        <p:spPr>
          <a:xfrm>
            <a:off x="271458" y="271465"/>
            <a:ext cx="4486275" cy="400110"/>
          </a:xfrm>
          <a:prstGeom prst="rect">
            <a:avLst/>
          </a:prstGeom>
          <a:noFill/>
        </p:spPr>
        <p:txBody>
          <a:bodyPr wrap="square" rtlCol="0">
            <a:spAutoFit/>
          </a:bodyPr>
          <a:lstStyle/>
          <a:p>
            <a:r>
              <a:rPr lang="es-MX" sz="2000" b="1" dirty="0" smtClean="0">
                <a:latin typeface="Century Gothic" panose="020B0502020202020204" pitchFamily="34" charset="0"/>
              </a:rPr>
              <a:t>TARIFAS INICIALES</a:t>
            </a:r>
            <a:endParaRPr lang="es-MX" sz="2000" b="1" dirty="0">
              <a:latin typeface="Century Gothic" panose="020B0502020202020204" pitchFamily="34" charset="0"/>
            </a:endParaRPr>
          </a:p>
        </p:txBody>
      </p:sp>
    </p:spTree>
    <p:extLst>
      <p:ext uri="{BB962C8B-B14F-4D97-AF65-F5344CB8AC3E}">
        <p14:creationId xmlns:p14="http://schemas.microsoft.com/office/powerpoint/2010/main" val="261826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1340768"/>
            <a:ext cx="8712968" cy="5400000"/>
          </a:xfrm>
        </p:spPr>
        <p:txBody>
          <a:bodyPr>
            <a:noAutofit/>
          </a:bodyPr>
          <a:lstStyle/>
          <a:p>
            <a:pPr marL="0" indent="0" algn="just">
              <a:buNone/>
            </a:pPr>
            <a:r>
              <a:rPr lang="es-PE" sz="1800" dirty="0" smtClean="0">
                <a:latin typeface="Century Gothic" panose="020B0502020202020204" pitchFamily="34" charset="0"/>
              </a:rPr>
              <a:t>El Prestador deberá constituir un Fondo de Reserva a partir de un porcentaje de los ingresos brutos de la operación del Proyecto (sin considerar el IGV). Este porcentaje será de:</a:t>
            </a:r>
          </a:p>
          <a:p>
            <a:pPr marL="0" indent="0" algn="just">
              <a:buNone/>
            </a:pPr>
            <a:endParaRPr lang="es-PE" sz="1800" dirty="0" smtClean="0">
              <a:latin typeface="Century Gothic" panose="020B0502020202020204" pitchFamily="34" charset="0"/>
            </a:endParaRPr>
          </a:p>
          <a:p>
            <a:pPr marL="0" indent="0" algn="just">
              <a:buNone/>
            </a:pPr>
            <a:endParaRPr lang="es-PE" sz="1800" dirty="0">
              <a:latin typeface="Century Gothic" panose="020B0502020202020204" pitchFamily="34" charset="0"/>
            </a:endParaRPr>
          </a:p>
          <a:p>
            <a:pPr marL="0" indent="0" algn="just">
              <a:buNone/>
            </a:pPr>
            <a:endParaRPr lang="es-PE" sz="1800" dirty="0" smtClean="0">
              <a:latin typeface="Century Gothic" panose="020B0502020202020204" pitchFamily="34" charset="0"/>
            </a:endParaRPr>
          </a:p>
          <a:p>
            <a:pPr marL="0" indent="0" algn="just">
              <a:buNone/>
            </a:pPr>
            <a:endParaRPr lang="es-PE" sz="1800" dirty="0">
              <a:latin typeface="Century Gothic" panose="020B0502020202020204" pitchFamily="34" charset="0"/>
            </a:endParaRPr>
          </a:p>
          <a:p>
            <a:pPr marL="0" indent="0" algn="just">
              <a:buNone/>
            </a:pPr>
            <a:endParaRPr lang="es-PE" sz="1800" dirty="0">
              <a:latin typeface="Century Gothic" panose="020B0502020202020204" pitchFamily="34" charset="0"/>
            </a:endParaRPr>
          </a:p>
          <a:p>
            <a:pPr marL="0" indent="0" algn="just">
              <a:buNone/>
            </a:pPr>
            <a:r>
              <a:rPr lang="es-PE" sz="1800" dirty="0" smtClean="0">
                <a:latin typeface="Century Gothic" panose="020B0502020202020204" pitchFamily="34" charset="0"/>
              </a:rPr>
              <a:t>A partir del Fondo de Reserva, se constituirá </a:t>
            </a:r>
            <a:r>
              <a:rPr lang="es-PE" sz="1800" dirty="0">
                <a:latin typeface="Century Gothic" panose="020B0502020202020204" pitchFamily="34" charset="0"/>
              </a:rPr>
              <a:t>un Fondo de Garantía contra Daños por Vandalismo, hasta por un </a:t>
            </a:r>
            <a:r>
              <a:rPr lang="es-PE" sz="1800" dirty="0" smtClean="0">
                <a:latin typeface="Century Gothic" panose="020B0502020202020204" pitchFamily="34" charset="0"/>
              </a:rPr>
              <a:t>monto </a:t>
            </a:r>
            <a:r>
              <a:rPr lang="es-PE" sz="1800" dirty="0">
                <a:latin typeface="Century Gothic" panose="020B0502020202020204" pitchFamily="34" charset="0"/>
              </a:rPr>
              <a:t>de US$ </a:t>
            </a:r>
            <a:r>
              <a:rPr lang="es-PE" sz="1800" dirty="0" smtClean="0">
                <a:latin typeface="Century Gothic" panose="020B0502020202020204" pitchFamily="34" charset="0"/>
              </a:rPr>
              <a:t>483,000.00 anual.</a:t>
            </a:r>
          </a:p>
          <a:p>
            <a:pPr marL="0" indent="0" algn="just">
              <a:buNone/>
            </a:pPr>
            <a:endParaRPr lang="en-US" sz="1800" i="1" dirty="0" smtClean="0">
              <a:latin typeface="Century Gothic" panose="020B0502020202020204" pitchFamily="34" charset="0"/>
            </a:endParaRPr>
          </a:p>
          <a:p>
            <a:pPr marL="0" indent="0" algn="just">
              <a:buNone/>
            </a:pPr>
            <a:r>
              <a:rPr lang="es-PE" sz="1800" dirty="0" smtClean="0">
                <a:latin typeface="Century Gothic" panose="020B0502020202020204" pitchFamily="34" charset="0"/>
              </a:rPr>
              <a:t>Objetivo es </a:t>
            </a:r>
            <a:r>
              <a:rPr lang="es-PE" sz="1800" dirty="0">
                <a:latin typeface="Century Gothic" panose="020B0502020202020204" pitchFamily="34" charset="0"/>
              </a:rPr>
              <a:t>cubrir anualmente cualquier inversión adicional que debiera realizar el Adjudicatario por acciones de vandalismo, ejecutados por internos, contra los equipos de su propiedad instalados como parte del Proyecto, hasta el monto máximo indicado. Si se requiriesen inversiones superiores a dicho monto, estos serán de cargo del Adjudicatario. </a:t>
            </a:r>
            <a:endParaRPr lang="es-PE" sz="1800" dirty="0" smtClean="0">
              <a:latin typeface="Century Gothic" panose="020B0502020202020204" pitchFamily="34" charset="0"/>
            </a:endParaRPr>
          </a:p>
          <a:p>
            <a:pPr marL="0" indent="0" algn="just">
              <a:buNone/>
            </a:pPr>
            <a:endParaRPr lang="en-US" sz="1800" i="1" dirty="0" smtClean="0">
              <a:latin typeface="Century Gothic" panose="020B0502020202020204" pitchFamily="34" charset="0"/>
            </a:endParaRPr>
          </a:p>
        </p:txBody>
      </p:sp>
      <p:sp>
        <p:nvSpPr>
          <p:cNvPr id="4" name="Rectangle 2"/>
          <p:cNvSpPr txBox="1">
            <a:spLocks noChangeArrowheads="1"/>
          </p:cNvSpPr>
          <p:nvPr/>
        </p:nvSpPr>
        <p:spPr>
          <a:xfrm>
            <a:off x="257175" y="85729"/>
            <a:ext cx="4743450" cy="7429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PE" sz="1800" b="1" dirty="0" smtClean="0">
                <a:latin typeface="Century Gothic" pitchFamily="34" charset="0"/>
                <a:cs typeface="Arial" pitchFamily="34" charset="0"/>
              </a:rPr>
              <a:t>PAGOS DEL OPERADOR</a:t>
            </a:r>
          </a:p>
        </p:txBody>
      </p:sp>
      <p:graphicFrame>
        <p:nvGraphicFramePr>
          <p:cNvPr id="2" name="1 Diagrama"/>
          <p:cNvGraphicFramePr/>
          <p:nvPr>
            <p:extLst>
              <p:ext uri="{D42A27DB-BD31-4B8C-83A1-F6EECF244321}">
                <p14:modId xmlns:p14="http://schemas.microsoft.com/office/powerpoint/2010/main" val="3967830733"/>
              </p:ext>
            </p:extLst>
          </p:nvPr>
        </p:nvGraphicFramePr>
        <p:xfrm>
          <a:off x="252000" y="2348880"/>
          <a:ext cx="8640000"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4562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2732448065"/>
              </p:ext>
            </p:extLst>
          </p:nvPr>
        </p:nvGraphicFramePr>
        <p:xfrm>
          <a:off x="139906" y="1371600"/>
          <a:ext cx="8861219" cy="531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7937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1260628574"/>
              </p:ext>
            </p:extLst>
          </p:nvPr>
        </p:nvGraphicFramePr>
        <p:xfrm>
          <a:off x="35496" y="1600200"/>
          <a:ext cx="9001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a:xfrm>
            <a:off x="72380" y="53752"/>
            <a:ext cx="52197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s-PE" sz="1800" b="1" dirty="0" smtClean="0">
                <a:latin typeface="Century Gothic" pitchFamily="34" charset="0"/>
                <a:cs typeface="Arial" pitchFamily="34" charset="0"/>
              </a:rPr>
              <a:t>FASES DEL PROCESO</a:t>
            </a:r>
          </a:p>
        </p:txBody>
      </p:sp>
      <p:sp>
        <p:nvSpPr>
          <p:cNvPr id="6" name="5 Llamada rectangular"/>
          <p:cNvSpPr/>
          <p:nvPr/>
        </p:nvSpPr>
        <p:spPr>
          <a:xfrm>
            <a:off x="1994000" y="5505793"/>
            <a:ext cx="3060000" cy="576064"/>
          </a:xfrm>
          <a:prstGeom prst="wedgeRectCallout">
            <a:avLst>
              <a:gd name="adj1" fmla="val -40527"/>
              <a:gd name="adj2" fmla="val -90976"/>
            </a:avLst>
          </a:prstGeom>
          <a:ln w="28575"/>
        </p:spPr>
        <p:style>
          <a:lnRef idx="2">
            <a:schemeClr val="accent1"/>
          </a:lnRef>
          <a:fillRef idx="1">
            <a:schemeClr val="lt1"/>
          </a:fillRef>
          <a:effectRef idx="0">
            <a:schemeClr val="accent1"/>
          </a:effectRef>
          <a:fontRef idx="minor">
            <a:schemeClr val="dk1"/>
          </a:fontRef>
        </p:style>
        <p:txBody>
          <a:bodyPr rtlCol="0" anchor="ctr"/>
          <a:lstStyle/>
          <a:p>
            <a:r>
              <a:rPr lang="es-PE" sz="1200" b="1" u="sng" dirty="0" smtClean="0">
                <a:latin typeface="Century Gothic" panose="020B0502020202020204" pitchFamily="34" charset="0"/>
              </a:rPr>
              <a:t>Fecha Máxima</a:t>
            </a:r>
            <a:r>
              <a:rPr lang="es-PE" sz="1200" b="1" dirty="0" smtClean="0">
                <a:latin typeface="Century Gothic" panose="020B0502020202020204" pitchFamily="34" charset="0"/>
              </a:rPr>
              <a:t>:  17 de enero de 2014</a:t>
            </a:r>
            <a:endParaRPr lang="en-US" sz="1200" b="1" dirty="0">
              <a:latin typeface="Century Gothic" panose="020B0502020202020204" pitchFamily="34" charset="0"/>
            </a:endParaRPr>
          </a:p>
        </p:txBody>
      </p:sp>
    </p:spTree>
    <p:extLst>
      <p:ext uri="{BB962C8B-B14F-4D97-AF65-F5344CB8AC3E}">
        <p14:creationId xmlns:p14="http://schemas.microsoft.com/office/powerpoint/2010/main" val="4156026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892275692"/>
              </p:ext>
            </p:extLst>
          </p:nvPr>
        </p:nvGraphicFramePr>
        <p:xfrm>
          <a:off x="102536" y="342251"/>
          <a:ext cx="3826527" cy="149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2897933643"/>
              </p:ext>
            </p:extLst>
          </p:nvPr>
        </p:nvGraphicFramePr>
        <p:xfrm>
          <a:off x="85725" y="2757488"/>
          <a:ext cx="3414713" cy="27146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49801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2768573836"/>
              </p:ext>
            </p:extLst>
          </p:nvPr>
        </p:nvGraphicFramePr>
        <p:xfrm>
          <a:off x="357823" y="978823"/>
          <a:ext cx="8386130" cy="4464714"/>
        </p:xfrm>
        <a:graphic>
          <a:graphicData uri="http://schemas.openxmlformats.org/drawingml/2006/table">
            <a:tbl>
              <a:tblPr firstRow="1" firstCol="1" bandRow="1">
                <a:tableStyleId>{ED083AE6-46FA-4A59-8FB0-9F97EB10719F}</a:tableStyleId>
              </a:tblPr>
              <a:tblGrid>
                <a:gridCol w="2313940"/>
                <a:gridCol w="6072190"/>
              </a:tblGrid>
              <a:tr h="839921">
                <a:tc>
                  <a:txBody>
                    <a:bodyPr/>
                    <a:lstStyle/>
                    <a:p>
                      <a:pPr marL="90805" algn="ctr">
                        <a:lnSpc>
                          <a:spcPct val="107000"/>
                        </a:lnSpc>
                        <a:spcAft>
                          <a:spcPts val="800"/>
                        </a:spcAft>
                      </a:pPr>
                      <a:r>
                        <a:rPr lang="es-MX" sz="1600" dirty="0" smtClean="0">
                          <a:effectLst/>
                          <a:latin typeface="Century Gothic" panose="020B0502020202020204" pitchFamily="34" charset="0"/>
                        </a:rPr>
                        <a:t>CONTRATANTE</a:t>
                      </a:r>
                    </a:p>
                  </a:txBody>
                  <a:tcPr marL="68580" marR="68580" marT="0" marB="0" anchor="ctr">
                    <a:lnR w="28575" cap="flat" cmpd="sng" algn="ctr">
                      <a:solidFill>
                        <a:schemeClr val="accent4">
                          <a:lumMod val="60000"/>
                          <a:lumOff val="40000"/>
                        </a:schemeClr>
                      </a:solidFill>
                      <a:prstDash val="sysDash"/>
                      <a:round/>
                      <a:headEnd type="none" w="med" len="med"/>
                      <a:tailEnd type="none" w="med" len="med"/>
                    </a:lnR>
                    <a:lnB w="28575" cap="flat" cmpd="sng" algn="ctr">
                      <a:solidFill>
                        <a:schemeClr val="accent4">
                          <a:lumMod val="60000"/>
                          <a:lumOff val="40000"/>
                        </a:schemeClr>
                      </a:solidFill>
                      <a:prstDash val="sysDash"/>
                      <a:round/>
                      <a:headEnd type="none" w="med" len="med"/>
                      <a:tailEnd type="none" w="med" len="med"/>
                    </a:lnB>
                    <a:solidFill>
                      <a:schemeClr val="bg1"/>
                    </a:solidFill>
                  </a:tcPr>
                </a:tc>
                <a:tc>
                  <a:txBody>
                    <a:bodyPr/>
                    <a:lstStyle/>
                    <a:p>
                      <a:pPr marL="78105" algn="just">
                        <a:lnSpc>
                          <a:spcPct val="107000"/>
                        </a:lnSpc>
                        <a:spcAft>
                          <a:spcPts val="800"/>
                        </a:spcAft>
                      </a:pPr>
                      <a:r>
                        <a:rPr lang="es-MX" sz="1600" b="0" dirty="0" smtClean="0">
                          <a:effectLst/>
                          <a:latin typeface="Century Gothic" panose="020B0502020202020204" pitchFamily="34" charset="0"/>
                        </a:rPr>
                        <a:t>Ministerio de Justicia y Derechos Humanos – </a:t>
                      </a:r>
                      <a:r>
                        <a:rPr lang="es-MX" sz="1600" b="0" dirty="0">
                          <a:effectLst/>
                          <a:latin typeface="Century Gothic" panose="020B0502020202020204" pitchFamily="34" charset="0"/>
                        </a:rPr>
                        <a:t>MINJUS</a:t>
                      </a:r>
                    </a:p>
                    <a:p>
                      <a:pPr marL="78105" algn="just">
                        <a:lnSpc>
                          <a:spcPct val="107000"/>
                        </a:lnSpc>
                        <a:spcAft>
                          <a:spcPts val="800"/>
                        </a:spcAft>
                      </a:pPr>
                      <a:r>
                        <a:rPr lang="es-MX" sz="1600" b="0" dirty="0" smtClean="0">
                          <a:effectLst/>
                          <a:latin typeface="Century Gothic" panose="020B0502020202020204" pitchFamily="34" charset="0"/>
                        </a:rPr>
                        <a:t>Instituto Nacional Penitenciario </a:t>
                      </a:r>
                      <a:r>
                        <a:rPr lang="es-MX" sz="1600" b="0" dirty="0">
                          <a:effectLst/>
                          <a:latin typeface="Century Gothic" panose="020B0502020202020204" pitchFamily="34" charset="0"/>
                        </a:rPr>
                        <a:t>– INPE</a:t>
                      </a:r>
                      <a:endParaRPr lang="es-MX"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4">
                          <a:lumMod val="60000"/>
                          <a:lumOff val="40000"/>
                        </a:schemeClr>
                      </a:solidFill>
                      <a:prstDash val="sysDash"/>
                      <a:round/>
                      <a:headEnd type="none" w="med" len="med"/>
                      <a:tailEnd type="none" w="med" len="med"/>
                    </a:lnL>
                    <a:lnB w="28575" cap="flat" cmpd="sng" algn="ctr">
                      <a:solidFill>
                        <a:schemeClr val="accent4">
                          <a:lumMod val="60000"/>
                          <a:lumOff val="40000"/>
                        </a:schemeClr>
                      </a:solidFill>
                      <a:prstDash val="sysDash"/>
                      <a:round/>
                      <a:headEnd type="none" w="med" len="med"/>
                      <a:tailEnd type="none" w="med" len="med"/>
                    </a:lnB>
                    <a:solidFill>
                      <a:schemeClr val="bg1"/>
                    </a:solidFill>
                  </a:tcPr>
                </a:tc>
              </a:tr>
              <a:tr h="1327531">
                <a:tc>
                  <a:txBody>
                    <a:bodyPr/>
                    <a:lstStyle/>
                    <a:p>
                      <a:pPr marL="90805" algn="ctr">
                        <a:lnSpc>
                          <a:spcPct val="107000"/>
                        </a:lnSpc>
                        <a:spcAft>
                          <a:spcPts val="800"/>
                        </a:spcAft>
                      </a:pPr>
                      <a:r>
                        <a:rPr lang="es-MX" sz="1600" dirty="0" smtClean="0">
                          <a:effectLst/>
                          <a:latin typeface="Century Gothic" panose="020B0502020202020204" pitchFamily="34" charset="0"/>
                        </a:rPr>
                        <a:t>PRESTADOR</a:t>
                      </a:r>
                    </a:p>
                  </a:txBody>
                  <a:tcPr marL="68580" marR="68580" marT="0" marB="0" anchor="ctr">
                    <a:lnR w="28575" cap="flat" cmpd="sng" algn="ctr">
                      <a:solidFill>
                        <a:schemeClr val="accent4">
                          <a:lumMod val="60000"/>
                          <a:lumOff val="40000"/>
                        </a:schemeClr>
                      </a:solidFill>
                      <a:prstDash val="sysDash"/>
                      <a:round/>
                      <a:headEnd type="none" w="med" len="med"/>
                      <a:tailEnd type="none" w="med" len="med"/>
                    </a:lnR>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c>
                  <a:txBody>
                    <a:bodyPr/>
                    <a:lstStyle/>
                    <a:p>
                      <a:pPr marL="78105" algn="just">
                        <a:lnSpc>
                          <a:spcPct val="107000"/>
                        </a:lnSpc>
                        <a:spcAft>
                          <a:spcPts val="800"/>
                        </a:spcAft>
                      </a:pPr>
                      <a:r>
                        <a:rPr lang="es-MX" sz="1600" dirty="0">
                          <a:effectLst/>
                          <a:latin typeface="Century Gothic" panose="020B0502020202020204" pitchFamily="34" charset="0"/>
                        </a:rPr>
                        <a:t>Sociedad de Propósito Específico - SPE constituido por Proponente o Adjudicatario.</a:t>
                      </a:r>
                    </a:p>
                    <a:p>
                      <a:pPr marL="78105" algn="just">
                        <a:lnSpc>
                          <a:spcPct val="107000"/>
                        </a:lnSpc>
                        <a:spcAft>
                          <a:spcPts val="800"/>
                        </a:spcAft>
                      </a:pPr>
                      <a:r>
                        <a:rPr lang="es-MX" sz="1600" dirty="0">
                          <a:effectLst/>
                          <a:latin typeface="Century Gothic" panose="020B0502020202020204" pitchFamily="34" charset="0"/>
                        </a:rPr>
                        <a:t>Deberá registrarse como Comercializador de Teléfonos Públicos ante Ministerio Transporte y Comunicaciones.</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4">
                          <a:lumMod val="60000"/>
                          <a:lumOff val="40000"/>
                        </a:schemeClr>
                      </a:solidFill>
                      <a:prstDash val="sysDash"/>
                      <a:round/>
                      <a:headEnd type="none" w="med" len="med"/>
                      <a:tailEnd type="none" w="med" len="med"/>
                    </a:lnL>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r>
              <a:tr h="596117">
                <a:tc>
                  <a:txBody>
                    <a:bodyPr/>
                    <a:lstStyle/>
                    <a:p>
                      <a:pPr marL="90805" algn="ctr">
                        <a:lnSpc>
                          <a:spcPct val="107000"/>
                        </a:lnSpc>
                        <a:spcAft>
                          <a:spcPts val="800"/>
                        </a:spcAft>
                      </a:pPr>
                      <a:r>
                        <a:rPr lang="es-MX" sz="1600" dirty="0" smtClean="0">
                          <a:effectLst/>
                          <a:latin typeface="Century Gothic" panose="020B0502020202020204" pitchFamily="34" charset="0"/>
                        </a:rPr>
                        <a:t>MODALIDAD</a:t>
                      </a:r>
                    </a:p>
                  </a:txBody>
                  <a:tcPr marL="68580" marR="68580" marT="0" marB="0" anchor="ctr">
                    <a:lnR w="28575" cap="flat" cmpd="sng" algn="ctr">
                      <a:solidFill>
                        <a:schemeClr val="accent4">
                          <a:lumMod val="60000"/>
                          <a:lumOff val="40000"/>
                        </a:schemeClr>
                      </a:solidFill>
                      <a:prstDash val="sysDash"/>
                      <a:round/>
                      <a:headEnd type="none" w="med" len="med"/>
                      <a:tailEnd type="none" w="med" len="med"/>
                    </a:lnR>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c>
                  <a:txBody>
                    <a:bodyPr/>
                    <a:lstStyle/>
                    <a:p>
                      <a:pPr marL="78105" algn="just">
                        <a:lnSpc>
                          <a:spcPct val="107000"/>
                        </a:lnSpc>
                        <a:spcAft>
                          <a:spcPts val="800"/>
                        </a:spcAft>
                      </a:pPr>
                      <a:r>
                        <a:rPr lang="es-MX" sz="1600" dirty="0" err="1">
                          <a:effectLst/>
                          <a:latin typeface="Century Gothic" panose="020B0502020202020204" pitchFamily="34" charset="0"/>
                        </a:rPr>
                        <a:t>Autosostenible</a:t>
                      </a:r>
                      <a:endParaRPr lang="es-MX" sz="1600" dirty="0">
                        <a:effectLst/>
                        <a:latin typeface="Century Gothic" panose="020B0502020202020204" pitchFamily="34" charset="0"/>
                      </a:endParaRPr>
                    </a:p>
                    <a:p>
                      <a:pPr marL="78105" algn="just">
                        <a:lnSpc>
                          <a:spcPct val="107000"/>
                        </a:lnSpc>
                        <a:spcAft>
                          <a:spcPts val="800"/>
                        </a:spcAft>
                      </a:pPr>
                      <a:r>
                        <a:rPr lang="es-MX" sz="1600" dirty="0">
                          <a:effectLst/>
                          <a:latin typeface="Century Gothic" panose="020B0502020202020204" pitchFamily="34" charset="0"/>
                        </a:rPr>
                        <a:t>Genera ingresos a través del Servicio de Telefonía</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4">
                          <a:lumMod val="60000"/>
                          <a:lumOff val="40000"/>
                        </a:schemeClr>
                      </a:solidFill>
                      <a:prstDash val="sysDash"/>
                      <a:round/>
                      <a:headEnd type="none" w="med" len="med"/>
                      <a:tailEnd type="none" w="med" len="med"/>
                    </a:lnL>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r>
              <a:tr h="596117">
                <a:tc>
                  <a:txBody>
                    <a:bodyPr/>
                    <a:lstStyle/>
                    <a:p>
                      <a:pPr marL="90805" algn="ctr">
                        <a:lnSpc>
                          <a:spcPct val="107000"/>
                        </a:lnSpc>
                        <a:spcAft>
                          <a:spcPts val="800"/>
                        </a:spcAft>
                      </a:pPr>
                      <a:r>
                        <a:rPr lang="es-MX" sz="1600" dirty="0" smtClean="0">
                          <a:effectLst/>
                          <a:latin typeface="Century Gothic" panose="020B0502020202020204" pitchFamily="34" charset="0"/>
                        </a:rPr>
                        <a:t>TIPO Y PLAZO DE CONTRATO  </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R w="28575" cap="flat" cmpd="sng" algn="ctr">
                      <a:solidFill>
                        <a:schemeClr val="accent4">
                          <a:lumMod val="60000"/>
                          <a:lumOff val="40000"/>
                        </a:schemeClr>
                      </a:solidFill>
                      <a:prstDash val="sysDash"/>
                      <a:round/>
                      <a:headEnd type="none" w="med" len="med"/>
                      <a:tailEnd type="none" w="med" len="med"/>
                    </a:lnR>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c>
                  <a:txBody>
                    <a:bodyPr/>
                    <a:lstStyle/>
                    <a:p>
                      <a:pPr marL="78105" algn="just">
                        <a:lnSpc>
                          <a:spcPct val="107000"/>
                        </a:lnSpc>
                        <a:spcAft>
                          <a:spcPts val="800"/>
                        </a:spcAft>
                      </a:pPr>
                      <a:r>
                        <a:rPr lang="es-PE" sz="1600" dirty="0">
                          <a:effectLst/>
                          <a:latin typeface="Century Gothic" panose="020B0502020202020204" pitchFamily="34" charset="0"/>
                        </a:rPr>
                        <a:t>Contrato de Prestación de Servicios de Seguridad Tecnológica en las Prisiones por 25 años.</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4">
                          <a:lumMod val="60000"/>
                          <a:lumOff val="40000"/>
                        </a:schemeClr>
                      </a:solidFill>
                      <a:prstDash val="sysDash"/>
                      <a:round/>
                      <a:headEnd type="none" w="med" len="med"/>
                      <a:tailEnd type="none" w="med" len="med"/>
                    </a:lnL>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r>
              <a:tr h="487609">
                <a:tc>
                  <a:txBody>
                    <a:bodyPr/>
                    <a:lstStyle/>
                    <a:p>
                      <a:pPr marL="90805" algn="ctr">
                        <a:lnSpc>
                          <a:spcPct val="107000"/>
                        </a:lnSpc>
                        <a:spcAft>
                          <a:spcPts val="800"/>
                        </a:spcAft>
                      </a:pPr>
                      <a:r>
                        <a:rPr lang="es-PE" sz="1600" dirty="0" smtClean="0">
                          <a:effectLst/>
                          <a:latin typeface="Century Gothic" panose="020B0502020202020204" pitchFamily="34" charset="0"/>
                        </a:rPr>
                        <a:t>INVERSIÓN REFERENCIAL </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R w="28575" cap="flat" cmpd="sng" algn="ctr">
                      <a:solidFill>
                        <a:schemeClr val="accent4">
                          <a:lumMod val="60000"/>
                          <a:lumOff val="40000"/>
                        </a:schemeClr>
                      </a:solidFill>
                      <a:prstDash val="sysDash"/>
                      <a:round/>
                      <a:headEnd type="none" w="med" len="med"/>
                      <a:tailEnd type="none" w="med" len="med"/>
                    </a:lnR>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c>
                  <a:txBody>
                    <a:bodyPr/>
                    <a:lstStyle/>
                    <a:p>
                      <a:pPr marL="78105" algn="just">
                        <a:lnSpc>
                          <a:spcPct val="107000"/>
                        </a:lnSpc>
                        <a:spcAft>
                          <a:spcPts val="800"/>
                        </a:spcAft>
                      </a:pPr>
                      <a:r>
                        <a:rPr lang="es-PE" sz="1600" dirty="0">
                          <a:effectLst/>
                          <a:latin typeface="Century Gothic" panose="020B0502020202020204" pitchFamily="34" charset="0"/>
                        </a:rPr>
                        <a:t>Mínimo US$ 4’134,312.00 (sin IGV), a ser ejecutada en un periodo de 2 años.</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4">
                          <a:lumMod val="60000"/>
                          <a:lumOff val="40000"/>
                        </a:schemeClr>
                      </a:solidFill>
                      <a:prstDash val="sysDash"/>
                      <a:round/>
                      <a:headEnd type="none" w="med" len="med"/>
                      <a:tailEnd type="none" w="med" len="med"/>
                    </a:lnL>
                    <a:lnT w="28575" cap="flat" cmpd="sng" algn="ctr">
                      <a:solidFill>
                        <a:schemeClr val="accent4">
                          <a:lumMod val="60000"/>
                          <a:lumOff val="40000"/>
                        </a:schemeClr>
                      </a:solidFill>
                      <a:prstDash val="sysDash"/>
                      <a:round/>
                      <a:headEnd type="none" w="med" len="med"/>
                      <a:tailEnd type="none" w="med" len="med"/>
                    </a:lnT>
                    <a:lnB w="28575" cap="flat" cmpd="sng" algn="ctr">
                      <a:solidFill>
                        <a:schemeClr val="accent4">
                          <a:lumMod val="60000"/>
                          <a:lumOff val="40000"/>
                        </a:schemeClr>
                      </a:solidFill>
                      <a:prstDash val="sysDash"/>
                      <a:round/>
                      <a:headEnd type="none" w="med" len="med"/>
                      <a:tailEnd type="none" w="med" len="med"/>
                    </a:lnB>
                    <a:solidFill>
                      <a:schemeClr val="bg1"/>
                    </a:solidFill>
                  </a:tcPr>
                </a:tc>
              </a:tr>
              <a:tr h="596117">
                <a:tc>
                  <a:txBody>
                    <a:bodyPr/>
                    <a:lstStyle/>
                    <a:p>
                      <a:pPr marL="90805" algn="ctr">
                        <a:lnSpc>
                          <a:spcPct val="107000"/>
                        </a:lnSpc>
                        <a:spcAft>
                          <a:spcPts val="800"/>
                        </a:spcAft>
                      </a:pPr>
                      <a:r>
                        <a:rPr lang="es-PE" sz="1600" dirty="0" smtClean="0">
                          <a:effectLst/>
                          <a:latin typeface="Century Gothic" panose="020B0502020202020204" pitchFamily="34" charset="0"/>
                        </a:rPr>
                        <a:t>FACTOR DE COMPETENCIA</a:t>
                      </a:r>
                      <a:endParaRPr lang="es-MX" sz="1600" dirty="0" smtClean="0">
                        <a:effectLst/>
                        <a:latin typeface="Century Gothic" panose="020B0502020202020204" pitchFamily="34" charset="0"/>
                      </a:endParaRPr>
                    </a:p>
                  </a:txBody>
                  <a:tcPr marL="68580" marR="68580" marT="0" marB="0" anchor="ctr">
                    <a:lnR w="28575" cap="flat" cmpd="sng" algn="ctr">
                      <a:solidFill>
                        <a:schemeClr val="accent4">
                          <a:lumMod val="60000"/>
                          <a:lumOff val="40000"/>
                        </a:schemeClr>
                      </a:solidFill>
                      <a:prstDash val="sysDash"/>
                      <a:round/>
                      <a:headEnd type="none" w="med" len="med"/>
                      <a:tailEnd type="none" w="med" len="med"/>
                    </a:lnR>
                    <a:lnT w="28575"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marL="78105" algn="just">
                        <a:lnSpc>
                          <a:spcPct val="107000"/>
                        </a:lnSpc>
                        <a:spcAft>
                          <a:spcPts val="800"/>
                        </a:spcAft>
                      </a:pPr>
                      <a:r>
                        <a:rPr lang="es-PE" sz="1600" dirty="0">
                          <a:effectLst/>
                          <a:latin typeface="Century Gothic" panose="020B0502020202020204" pitchFamily="34" charset="0"/>
                        </a:rPr>
                        <a:t>Mayor descuento en las Tarifas Iniciales del servicio de Telefonía</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accent4">
                          <a:lumMod val="60000"/>
                          <a:lumOff val="40000"/>
                        </a:schemeClr>
                      </a:solidFill>
                      <a:prstDash val="sysDash"/>
                      <a:round/>
                      <a:headEnd type="none" w="med" len="med"/>
                      <a:tailEnd type="none" w="med" len="med"/>
                    </a:lnL>
                    <a:lnT w="28575"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solidFill>
                      <a:schemeClr val="bg1"/>
                    </a:solidFill>
                  </a:tcPr>
                </a:tc>
              </a:tr>
            </a:tbl>
          </a:graphicData>
        </a:graphic>
      </p:graphicFrame>
      <p:sp>
        <p:nvSpPr>
          <p:cNvPr id="10" name="CuadroTexto 9"/>
          <p:cNvSpPr txBox="1"/>
          <p:nvPr/>
        </p:nvSpPr>
        <p:spPr>
          <a:xfrm>
            <a:off x="1057275" y="300038"/>
            <a:ext cx="7029450" cy="400110"/>
          </a:xfrm>
          <a:prstGeom prst="rect">
            <a:avLst/>
          </a:prstGeom>
          <a:noFill/>
        </p:spPr>
        <p:txBody>
          <a:bodyPr wrap="square" rtlCol="0">
            <a:spAutoFit/>
          </a:bodyPr>
          <a:lstStyle/>
          <a:p>
            <a:pPr algn="ctr"/>
            <a:r>
              <a:rPr lang="es-MX" sz="2000" b="1" dirty="0" smtClean="0">
                <a:latin typeface="Century Gothic" panose="020B0502020202020204" pitchFamily="34" charset="0"/>
              </a:rPr>
              <a:t>CARACTERÍSTICAS DEL PROYECTO</a:t>
            </a:r>
            <a:endParaRPr lang="es-MX" sz="2000" b="1" dirty="0">
              <a:latin typeface="Century Gothic" panose="020B0502020202020204" pitchFamily="34" charset="0"/>
            </a:endParaRPr>
          </a:p>
        </p:txBody>
      </p:sp>
    </p:spTree>
    <p:extLst>
      <p:ext uri="{BB962C8B-B14F-4D97-AF65-F5344CB8AC3E}">
        <p14:creationId xmlns:p14="http://schemas.microsoft.com/office/powerpoint/2010/main" val="500638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Marcador de contenido 4"/>
          <p:cNvGraphicFramePr>
            <a:graphicFrameLocks noGrp="1"/>
          </p:cNvGraphicFramePr>
          <p:nvPr>
            <p:ph idx="1"/>
            <p:extLst>
              <p:ext uri="{D42A27DB-BD31-4B8C-83A1-F6EECF244321}">
                <p14:modId xmlns:p14="http://schemas.microsoft.com/office/powerpoint/2010/main" val="3648798239"/>
              </p:ext>
            </p:extLst>
          </p:nvPr>
        </p:nvGraphicFramePr>
        <p:xfrm>
          <a:off x="307533" y="1357311"/>
          <a:ext cx="8364979" cy="5145899"/>
        </p:xfrm>
        <a:graphic>
          <a:graphicData uri="http://schemas.openxmlformats.org/drawingml/2006/table">
            <a:tbl>
              <a:tblPr>
                <a:tableStyleId>{17292A2E-F333-43FB-9621-5CBBE7FDCDCB}</a:tableStyleId>
              </a:tblPr>
              <a:tblGrid>
                <a:gridCol w="297784"/>
                <a:gridCol w="2852258"/>
                <a:gridCol w="3827669"/>
                <a:gridCol w="1387268"/>
              </a:tblGrid>
              <a:tr h="292830">
                <a:tc>
                  <a:txBody>
                    <a:bodyPr/>
                    <a:lstStyle/>
                    <a:p>
                      <a:pPr algn="ctr" fontAlgn="ctr"/>
                      <a:r>
                        <a:rPr lang="en-US" sz="1600" b="1" u="none" strike="noStrike" dirty="0">
                          <a:effectLst/>
                          <a:latin typeface="Century Gothic" panose="020B0502020202020204" pitchFamily="34" charset="0"/>
                        </a:rPr>
                        <a:t>N°</a:t>
                      </a:r>
                      <a:endParaRPr lang="en-US" sz="1600" b="1"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s-MX" sz="1600" b="1" u="none" strike="noStrike" dirty="0">
                          <a:effectLst/>
                          <a:latin typeface="Century Gothic" panose="020B0502020202020204" pitchFamily="34" charset="0"/>
                        </a:rPr>
                        <a:t>Establecimiento Penitenciario (EP) </a:t>
                      </a:r>
                      <a:endParaRPr lang="es-MX" sz="1600" b="1"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b="1" u="none" strike="noStrike" dirty="0" err="1">
                          <a:effectLst/>
                          <a:latin typeface="Century Gothic" panose="020B0502020202020204" pitchFamily="34" charset="0"/>
                        </a:rPr>
                        <a:t>Oficina</a:t>
                      </a:r>
                      <a:r>
                        <a:rPr lang="en-US" sz="1600" b="1" u="none" strike="noStrike" dirty="0">
                          <a:effectLst/>
                          <a:latin typeface="Century Gothic" panose="020B0502020202020204" pitchFamily="34" charset="0"/>
                        </a:rPr>
                        <a:t> </a:t>
                      </a:r>
                      <a:r>
                        <a:rPr lang="en-US" sz="1600" b="1" u="none" strike="noStrike" dirty="0" smtClean="0">
                          <a:effectLst/>
                          <a:latin typeface="Century Gothic" panose="020B0502020202020204" pitchFamily="34" charset="0"/>
                        </a:rPr>
                        <a:t>Regional</a:t>
                      </a:r>
                      <a:endParaRPr lang="en-US" sz="1600" b="1"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s-MX" sz="1600" b="1" u="none" strike="noStrike" dirty="0">
                          <a:effectLst/>
                          <a:latin typeface="Century Gothic" panose="020B0502020202020204" pitchFamily="34" charset="0"/>
                        </a:rPr>
                        <a:t>Población </a:t>
                      </a:r>
                      <a:r>
                        <a:rPr lang="es-MX" sz="1600" b="1" u="none" strike="noStrike" dirty="0" smtClean="0">
                          <a:effectLst/>
                          <a:latin typeface="Century Gothic" panose="020B0502020202020204" pitchFamily="34" charset="0"/>
                        </a:rPr>
                        <a:t>Penitenciaria</a:t>
                      </a:r>
                      <a:endParaRPr lang="es-MX" sz="1600" b="1"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1</a:t>
                      </a:r>
                      <a:endParaRPr lang="es-MX" sz="1600" b="0" i="0" u="none" strike="noStrike" dirty="0">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de </a:t>
                      </a:r>
                      <a:r>
                        <a:rPr lang="en-US" sz="1600" u="none" strike="noStrike" dirty="0" err="1" smtClean="0">
                          <a:effectLst/>
                          <a:latin typeface="Century Gothic" panose="020B0502020202020204" pitchFamily="34" charset="0"/>
                        </a:rPr>
                        <a:t>Cañete</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Lima </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2,418</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2</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de </a:t>
                      </a:r>
                      <a:r>
                        <a:rPr lang="en-US" sz="1600" u="none" strike="noStrike" dirty="0" err="1" smtClean="0">
                          <a:effectLst/>
                          <a:latin typeface="Century Gothic" panose="020B0502020202020204" pitchFamily="34" charset="0"/>
                        </a:rPr>
                        <a:t>Huaral</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Lima </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4,601</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3</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de </a:t>
                      </a:r>
                      <a:r>
                        <a:rPr lang="en-US" sz="1600" u="none" strike="noStrike" dirty="0" smtClean="0">
                          <a:effectLst/>
                          <a:latin typeface="Century Gothic" panose="020B0502020202020204" pitchFamily="34" charset="0"/>
                        </a:rPr>
                        <a:t>Ica</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Lima </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3,312</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4</a:t>
                      </a:r>
                      <a:endParaRPr lang="es-MX" sz="1600" b="0" i="0" u="none" strike="noStrike" dirty="0">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de </a:t>
                      </a:r>
                      <a:r>
                        <a:rPr lang="en-US" sz="1600" u="none" strike="noStrike" dirty="0" smtClean="0">
                          <a:effectLst/>
                          <a:latin typeface="Century Gothic" panose="020B0502020202020204" pitchFamily="34" charset="0"/>
                        </a:rPr>
                        <a:t>Callao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Lima </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2,985</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5</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de </a:t>
                      </a:r>
                      <a:r>
                        <a:rPr lang="en-US" sz="1600" u="none" strike="noStrike" dirty="0" smtClean="0">
                          <a:effectLst/>
                          <a:latin typeface="Century Gothic" panose="020B0502020202020204" pitchFamily="34" charset="0"/>
                        </a:rPr>
                        <a:t>Ayacucho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Centro - </a:t>
                      </a:r>
                      <a:r>
                        <a:rPr lang="en-US" sz="1600" u="none" strike="noStrike" dirty="0" err="1" smtClean="0">
                          <a:effectLst/>
                          <a:latin typeface="Century Gothic" panose="020B0502020202020204" pitchFamily="34" charset="0"/>
                        </a:rPr>
                        <a:t>Huancayo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2,224</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6</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de </a:t>
                      </a:r>
                      <a:r>
                        <a:rPr lang="en-US" sz="1600" u="none" strike="noStrike" dirty="0" smtClean="0">
                          <a:effectLst/>
                          <a:latin typeface="Century Gothic" panose="020B0502020202020204" pitchFamily="34" charset="0"/>
                        </a:rPr>
                        <a:t>Piura</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Norte - </a:t>
                      </a:r>
                      <a:r>
                        <a:rPr lang="en-US" sz="1600" u="none" strike="noStrike" dirty="0" smtClean="0">
                          <a:effectLst/>
                          <a:latin typeface="Century Gothic" panose="020B0502020202020204" pitchFamily="34" charset="0"/>
                        </a:rPr>
                        <a:t>Chiclayo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2,317</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7</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de </a:t>
                      </a:r>
                      <a:r>
                        <a:rPr lang="en-US" sz="1600" u="none" strike="noStrike" dirty="0" smtClean="0">
                          <a:effectLst/>
                          <a:latin typeface="Century Gothic" panose="020B0502020202020204" pitchFamily="34" charset="0"/>
                        </a:rPr>
                        <a:t>Trujillo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Norte - </a:t>
                      </a:r>
                      <a:r>
                        <a:rPr lang="en-US" sz="1600" u="none" strike="noStrike" dirty="0" smtClean="0">
                          <a:effectLst/>
                          <a:latin typeface="Century Gothic" panose="020B0502020202020204" pitchFamily="34" charset="0"/>
                        </a:rPr>
                        <a:t>Chiclayo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2,653</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8</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de Miguel Castro </a:t>
                      </a:r>
                      <a:r>
                        <a:rPr lang="en-US" sz="1600" u="none" strike="noStrike" dirty="0" err="1" smtClean="0">
                          <a:effectLst/>
                          <a:latin typeface="Century Gothic" panose="020B0502020202020204" pitchFamily="34" charset="0"/>
                        </a:rPr>
                        <a:t>Castro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a:t>
                      </a:r>
                      <a:r>
                        <a:rPr lang="en-US" sz="1600" u="none" strike="noStrike" dirty="0" smtClean="0">
                          <a:effectLst/>
                          <a:latin typeface="Century Gothic" panose="020B0502020202020204" pitchFamily="34" charset="0"/>
                        </a:rPr>
                        <a:t>Lima</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2,543</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9</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de </a:t>
                      </a:r>
                      <a:r>
                        <a:rPr lang="en-US" sz="1600" u="none" strike="noStrike" dirty="0" smtClean="0">
                          <a:effectLst/>
                          <a:latin typeface="Century Gothic" panose="020B0502020202020204" pitchFamily="34" charset="0"/>
                        </a:rPr>
                        <a:t>Chiclayo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Norte - </a:t>
                      </a:r>
                      <a:r>
                        <a:rPr lang="en-US" sz="1600" u="none" strike="noStrike" dirty="0" smtClean="0">
                          <a:effectLst/>
                          <a:latin typeface="Century Gothic" panose="020B0502020202020204" pitchFamily="34" charset="0"/>
                        </a:rPr>
                        <a:t>Chiclayo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2,229</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10</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de </a:t>
                      </a:r>
                      <a:r>
                        <a:rPr lang="en-US" sz="1600" u="none" strike="noStrike" dirty="0" err="1" smtClean="0">
                          <a:effectLst/>
                          <a:latin typeface="Century Gothic" panose="020B0502020202020204" pitchFamily="34" charset="0"/>
                        </a:rPr>
                        <a:t>Huacho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a:t>
                      </a:r>
                      <a:r>
                        <a:rPr lang="en-US" sz="1600" u="none" strike="noStrike" dirty="0" smtClean="0">
                          <a:effectLst/>
                          <a:latin typeface="Century Gothic" panose="020B0502020202020204" pitchFamily="34" charset="0"/>
                        </a:rPr>
                        <a:t>Lima</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1,816</a:t>
                      </a:r>
                      <a:endParaRPr lang="es-MX" sz="1600" b="0" i="0" u="none" strike="noStrike">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11</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a:t>
                      </a:r>
                      <a:r>
                        <a:rPr lang="en-US" sz="1600" u="none" strike="noStrike" dirty="0" smtClean="0">
                          <a:effectLst/>
                          <a:latin typeface="Century Gothic" panose="020B0502020202020204" pitchFamily="34" charset="0"/>
                        </a:rPr>
                        <a:t>Huánuco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a:t>
                      </a:r>
                      <a:r>
                        <a:rPr lang="en-US" sz="1600" u="none" strike="noStrike" dirty="0" err="1">
                          <a:effectLst/>
                          <a:latin typeface="Century Gothic" panose="020B0502020202020204" pitchFamily="34" charset="0"/>
                        </a:rPr>
                        <a:t>Oriente</a:t>
                      </a:r>
                      <a:r>
                        <a:rPr lang="en-US" sz="1600" u="none" strike="noStrike" dirty="0">
                          <a:effectLst/>
                          <a:latin typeface="Century Gothic" panose="020B0502020202020204" pitchFamily="34" charset="0"/>
                        </a:rPr>
                        <a:t> - </a:t>
                      </a:r>
                      <a:r>
                        <a:rPr lang="en-US" sz="1600" u="none" strike="noStrike" dirty="0" smtClean="0">
                          <a:effectLst/>
                          <a:latin typeface="Century Gothic" panose="020B0502020202020204" pitchFamily="34" charset="0"/>
                        </a:rPr>
                        <a:t>Pucallpa</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1,967</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12</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a:t>
                      </a:r>
                      <a:r>
                        <a:rPr lang="en-US" sz="1600" u="none" strike="noStrike" dirty="0" err="1">
                          <a:effectLst/>
                          <a:latin typeface="Century Gothic" panose="020B0502020202020204" pitchFamily="34" charset="0"/>
                        </a:rPr>
                        <a:t>Ancón</a:t>
                      </a:r>
                      <a:r>
                        <a:rPr lang="en-US" sz="1600" u="none" strike="noStrike" dirty="0">
                          <a:effectLst/>
                          <a:latin typeface="Century Gothic" panose="020B0502020202020204" pitchFamily="34" charset="0"/>
                        </a:rPr>
                        <a:t> </a:t>
                      </a:r>
                      <a:r>
                        <a:rPr lang="en-US" sz="1600" u="none" strike="noStrike" dirty="0" smtClean="0">
                          <a:effectLst/>
                          <a:latin typeface="Century Gothic" panose="020B0502020202020204" pitchFamily="34" charset="0"/>
                        </a:rPr>
                        <a:t>II</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a:t>
                      </a:r>
                      <a:r>
                        <a:rPr lang="en-US" sz="1600" u="none" strike="noStrike" dirty="0" smtClean="0">
                          <a:effectLst/>
                          <a:latin typeface="Century Gothic" panose="020B0502020202020204" pitchFamily="34" charset="0"/>
                        </a:rPr>
                        <a:t>Lima</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1,632</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13</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de </a:t>
                      </a:r>
                      <a:r>
                        <a:rPr lang="en-US" sz="1600" u="none" strike="noStrike" dirty="0" smtClean="0">
                          <a:effectLst/>
                          <a:latin typeface="Century Gothic" panose="020B0502020202020204" pitchFamily="34" charset="0"/>
                        </a:rPr>
                        <a:t>Pucallpa</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a:t>
                      </a:r>
                      <a:r>
                        <a:rPr lang="en-US" sz="1600" u="none" strike="noStrike" dirty="0" err="1">
                          <a:effectLst/>
                          <a:latin typeface="Century Gothic" panose="020B0502020202020204" pitchFamily="34" charset="0"/>
                        </a:rPr>
                        <a:t>Oriente</a:t>
                      </a:r>
                      <a:r>
                        <a:rPr lang="en-US" sz="1600" u="none" strike="noStrike" dirty="0">
                          <a:effectLst/>
                          <a:latin typeface="Century Gothic" panose="020B0502020202020204" pitchFamily="34" charset="0"/>
                        </a:rPr>
                        <a:t> - </a:t>
                      </a:r>
                      <a:r>
                        <a:rPr lang="en-US" sz="1600" u="none" strike="noStrike" dirty="0" smtClean="0">
                          <a:effectLst/>
                          <a:latin typeface="Century Gothic" panose="020B0502020202020204" pitchFamily="34" charset="0"/>
                        </a:rPr>
                        <a:t>Pucallpa</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1,688</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14</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de </a:t>
                      </a:r>
                      <a:r>
                        <a:rPr lang="en-US" sz="1600" u="none" strike="noStrike" dirty="0" smtClean="0">
                          <a:effectLst/>
                          <a:latin typeface="Century Gothic" panose="020B0502020202020204" pitchFamily="34" charset="0"/>
                        </a:rPr>
                        <a:t>Cusco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Sur </a:t>
                      </a:r>
                      <a:r>
                        <a:rPr lang="en-US" sz="1600" u="none" strike="noStrike" dirty="0" err="1">
                          <a:effectLst/>
                          <a:latin typeface="Century Gothic" panose="020B0502020202020204" pitchFamily="34" charset="0"/>
                        </a:rPr>
                        <a:t>Oeirnte</a:t>
                      </a:r>
                      <a:r>
                        <a:rPr lang="en-US" sz="1600" u="none" strike="noStrike" dirty="0">
                          <a:effectLst/>
                          <a:latin typeface="Century Gothic" panose="020B0502020202020204" pitchFamily="34" charset="0"/>
                        </a:rPr>
                        <a:t> - </a:t>
                      </a:r>
                      <a:r>
                        <a:rPr lang="en-US" sz="1600" u="none" strike="noStrike" dirty="0" smtClean="0">
                          <a:effectLst/>
                          <a:latin typeface="Century Gothic" panose="020B0502020202020204" pitchFamily="34" charset="0"/>
                        </a:rPr>
                        <a:t>Cusco</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1,766</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a:effectLst/>
                          <a:latin typeface="Century Gothic" panose="020B0502020202020204" pitchFamily="34" charset="0"/>
                        </a:rPr>
                        <a:t>15</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de </a:t>
                      </a:r>
                      <a:r>
                        <a:rPr lang="en-US" sz="1600" u="none" strike="noStrike" dirty="0" err="1">
                          <a:effectLst/>
                          <a:latin typeface="Century Gothic" panose="020B0502020202020204" pitchFamily="34" charset="0"/>
                        </a:rPr>
                        <a:t>Ancón</a:t>
                      </a:r>
                      <a:r>
                        <a:rPr lang="en-US" sz="1600" u="none" strike="noStrike" dirty="0">
                          <a:effectLst/>
                          <a:latin typeface="Century Gothic" panose="020B0502020202020204" pitchFamily="34" charset="0"/>
                        </a:rPr>
                        <a:t> </a:t>
                      </a:r>
                      <a:r>
                        <a:rPr lang="en-US" sz="1600" u="none" strike="noStrike" dirty="0" smtClean="0">
                          <a:effectLst/>
                          <a:latin typeface="Century Gothic" panose="020B0502020202020204" pitchFamily="34" charset="0"/>
                        </a:rPr>
                        <a:t>I</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Lima </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1,282</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58196">
                <a:tc>
                  <a:txBody>
                    <a:bodyPr/>
                    <a:lstStyle/>
                    <a:p>
                      <a:pPr algn="ctr" fontAlgn="ctr"/>
                      <a:r>
                        <a:rPr lang="en-US" sz="1600" u="none" strike="noStrike">
                          <a:effectLst/>
                          <a:latin typeface="Century Gothic" panose="020B0502020202020204" pitchFamily="34" charset="0"/>
                        </a:rPr>
                        <a:t>16</a:t>
                      </a:r>
                      <a:endParaRPr lang="es-MX" sz="1600" b="0" i="0" u="none" strike="noStrike">
                        <a:solidFill>
                          <a:srgbClr val="000000"/>
                        </a:solidFill>
                        <a:effectLst/>
                        <a:latin typeface="Century Gothic" panose="020B0502020202020204" pitchFamily="34" charset="0"/>
                      </a:endParaRPr>
                    </a:p>
                  </a:txBody>
                  <a:tcPr marL="6601" marR="6601" marT="6601"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EP de </a:t>
                      </a:r>
                      <a:r>
                        <a:rPr lang="en-US" sz="1600" u="none" strike="noStrike" dirty="0" err="1">
                          <a:effectLst/>
                          <a:latin typeface="Century Gothic" panose="020B0502020202020204" pitchFamily="34" charset="0"/>
                        </a:rPr>
                        <a:t>Mujeres</a:t>
                      </a:r>
                      <a:r>
                        <a:rPr lang="en-US" sz="1600" u="none" strike="noStrike" dirty="0">
                          <a:effectLst/>
                          <a:latin typeface="Century Gothic" panose="020B0502020202020204" pitchFamily="34" charset="0"/>
                        </a:rPr>
                        <a:t> de </a:t>
                      </a:r>
                      <a:r>
                        <a:rPr lang="en-US" sz="1600" u="none" strike="noStrike" dirty="0" err="1" smtClean="0">
                          <a:effectLst/>
                          <a:latin typeface="Century Gothic" panose="020B0502020202020204" pitchFamily="34" charset="0"/>
                        </a:rPr>
                        <a:t>Chorillos</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c>
                  <a:txBody>
                    <a:bodyPr/>
                    <a:lstStyle/>
                    <a:p>
                      <a:pPr algn="l" fontAlgn="ctr"/>
                      <a:r>
                        <a:rPr lang="en-US" sz="1600" u="none" strike="noStrike" dirty="0">
                          <a:effectLst/>
                          <a:latin typeface="Century Gothic" panose="020B0502020202020204" pitchFamily="34" charset="0"/>
                        </a:rPr>
                        <a:t>OR Lima </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779</a:t>
                      </a:r>
                      <a:endParaRPr lang="es-MX" sz="1600" b="0" i="0" u="none" strike="noStrike" dirty="0">
                        <a:solidFill>
                          <a:srgbClr val="000000"/>
                        </a:solidFill>
                        <a:effectLst/>
                        <a:latin typeface="Century Gothic" panose="020B0502020202020204" pitchFamily="34" charset="0"/>
                      </a:endParaRPr>
                    </a:p>
                  </a:txBody>
                  <a:tcPr marL="6601" marR="6601" marT="6601"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r>
            </a:tbl>
          </a:graphicData>
        </a:graphic>
      </p:graphicFrame>
      <p:sp>
        <p:nvSpPr>
          <p:cNvPr id="2" name="CuadroTexto 1"/>
          <p:cNvSpPr txBox="1"/>
          <p:nvPr/>
        </p:nvSpPr>
        <p:spPr>
          <a:xfrm>
            <a:off x="242888" y="100008"/>
            <a:ext cx="4800600" cy="923330"/>
          </a:xfrm>
          <a:prstGeom prst="rect">
            <a:avLst/>
          </a:prstGeom>
          <a:noFill/>
        </p:spPr>
        <p:txBody>
          <a:bodyPr wrap="square" rtlCol="0">
            <a:spAutoFit/>
          </a:bodyPr>
          <a:lstStyle/>
          <a:p>
            <a:pPr algn="just"/>
            <a:r>
              <a:rPr lang="es-MX" b="1" dirty="0" smtClean="0">
                <a:latin typeface="Century Gothic" panose="020B0502020202020204" pitchFamily="34" charset="0"/>
              </a:rPr>
              <a:t>ESTABLECIMIENTO PENITENCIARIOS A SER INSTALADOS EN DURANTE EL PRIMER AÑO DE CONTRATO</a:t>
            </a:r>
            <a:endParaRPr lang="es-MX" b="1" dirty="0">
              <a:latin typeface="Century Gothic" panose="020B0502020202020204" pitchFamily="34" charset="0"/>
            </a:endParaRPr>
          </a:p>
        </p:txBody>
      </p:sp>
    </p:spTree>
    <p:extLst>
      <p:ext uri="{BB962C8B-B14F-4D97-AF65-F5344CB8AC3E}">
        <p14:creationId xmlns:p14="http://schemas.microsoft.com/office/powerpoint/2010/main" val="675059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Marcador de contenido 4"/>
          <p:cNvGraphicFramePr>
            <a:graphicFrameLocks noGrp="1"/>
          </p:cNvGraphicFramePr>
          <p:nvPr>
            <p:ph idx="1"/>
            <p:extLst>
              <p:ext uri="{D42A27DB-BD31-4B8C-83A1-F6EECF244321}">
                <p14:modId xmlns:p14="http://schemas.microsoft.com/office/powerpoint/2010/main" val="383131847"/>
              </p:ext>
            </p:extLst>
          </p:nvPr>
        </p:nvGraphicFramePr>
        <p:xfrm>
          <a:off x="307533" y="1357311"/>
          <a:ext cx="8364979" cy="5348322"/>
        </p:xfrm>
        <a:graphic>
          <a:graphicData uri="http://schemas.openxmlformats.org/drawingml/2006/table">
            <a:tbl>
              <a:tblPr>
                <a:tableStyleId>{17292A2E-F333-43FB-9621-5CBBE7FDCDCB}</a:tableStyleId>
              </a:tblPr>
              <a:tblGrid>
                <a:gridCol w="297784"/>
                <a:gridCol w="2852258"/>
                <a:gridCol w="3827669"/>
                <a:gridCol w="1387268"/>
              </a:tblGrid>
              <a:tr h="292830">
                <a:tc>
                  <a:txBody>
                    <a:bodyPr/>
                    <a:lstStyle/>
                    <a:p>
                      <a:pPr algn="ctr" fontAlgn="ctr"/>
                      <a:r>
                        <a:rPr lang="en-US" sz="1600" b="1" u="none" strike="noStrike" dirty="0">
                          <a:effectLst/>
                          <a:latin typeface="Century Gothic" panose="020B0502020202020204" pitchFamily="34" charset="0"/>
                        </a:rPr>
                        <a:t>N°</a:t>
                      </a:r>
                      <a:endParaRPr lang="en-US" sz="1600" b="1"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s-MX" sz="1600" b="1" u="none" strike="noStrike" dirty="0">
                          <a:effectLst/>
                          <a:latin typeface="Century Gothic" panose="020B0502020202020204" pitchFamily="34" charset="0"/>
                        </a:rPr>
                        <a:t>Establecimiento Penitenciario (EP) </a:t>
                      </a:r>
                      <a:endParaRPr lang="es-MX" sz="1600" b="1"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b="1" u="none" strike="noStrike" dirty="0" err="1">
                          <a:effectLst/>
                          <a:latin typeface="Century Gothic" panose="020B0502020202020204" pitchFamily="34" charset="0"/>
                        </a:rPr>
                        <a:t>Oficina</a:t>
                      </a:r>
                      <a:r>
                        <a:rPr lang="en-US" sz="1600" b="1" u="none" strike="noStrike" dirty="0">
                          <a:effectLst/>
                          <a:latin typeface="Century Gothic" panose="020B0502020202020204" pitchFamily="34" charset="0"/>
                        </a:rPr>
                        <a:t> </a:t>
                      </a:r>
                      <a:r>
                        <a:rPr lang="en-US" sz="1600" b="1" u="none" strike="noStrike" dirty="0" smtClean="0">
                          <a:effectLst/>
                          <a:latin typeface="Century Gothic" panose="020B0502020202020204" pitchFamily="34" charset="0"/>
                        </a:rPr>
                        <a:t>Regional</a:t>
                      </a:r>
                      <a:endParaRPr lang="en-US" sz="1600" b="1"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s-MX" sz="1600" b="1" u="none" strike="noStrike" dirty="0">
                          <a:effectLst/>
                          <a:latin typeface="Century Gothic" panose="020B0502020202020204" pitchFamily="34" charset="0"/>
                        </a:rPr>
                        <a:t>Población </a:t>
                      </a:r>
                      <a:r>
                        <a:rPr lang="es-MX" sz="1600" b="1" u="none" strike="noStrike" dirty="0" smtClean="0">
                          <a:effectLst/>
                          <a:latin typeface="Century Gothic" panose="020B0502020202020204" pitchFamily="34" charset="0"/>
                        </a:rPr>
                        <a:t>Penitenciaria</a:t>
                      </a:r>
                      <a:endParaRPr lang="es-MX" sz="1600" b="1"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38100" cap="flat" cmpd="sng" algn="ctr">
                      <a:solidFill>
                        <a:schemeClr val="accent4">
                          <a:lumMod val="60000"/>
                          <a:lumOff val="40000"/>
                        </a:schemeClr>
                      </a:solidFill>
                      <a:prstDash val="solid"/>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18</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EP de </a:t>
                      </a:r>
                      <a:r>
                        <a:rPr lang="en-US" sz="1600" u="none" strike="noStrike" dirty="0" smtClean="0">
                          <a:effectLst/>
                          <a:latin typeface="Century Gothic" panose="020B0502020202020204" pitchFamily="34" charset="0"/>
                        </a:rPr>
                        <a:t>Chimbote</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a:t>
                      </a:r>
                      <a:r>
                        <a:rPr lang="en-US" sz="1600" u="none" strike="noStrike" dirty="0" smtClean="0">
                          <a:effectLst/>
                          <a:latin typeface="Century Gothic" panose="020B0502020202020204" pitchFamily="34" charset="0"/>
                        </a:rPr>
                        <a:t>Lima</a:t>
                      </a: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1,180</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19</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EP de </a:t>
                      </a:r>
                      <a:r>
                        <a:rPr lang="en-US" sz="1600" u="none" strike="noStrike" dirty="0" smtClean="0">
                          <a:effectLst/>
                          <a:latin typeface="Century Gothic" panose="020B0502020202020204" pitchFamily="34" charset="0"/>
                        </a:rPr>
                        <a:t>Arequipa</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Sur - </a:t>
                      </a:r>
                      <a:r>
                        <a:rPr lang="en-US" sz="1600" u="none" strike="noStrike" dirty="0" smtClean="0">
                          <a:effectLst/>
                          <a:latin typeface="Century Gothic" panose="020B0502020202020204" pitchFamily="34" charset="0"/>
                        </a:rPr>
                        <a:t>Arequipa</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1,195</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20</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pt-BR" sz="1600" u="none" strike="noStrike" dirty="0">
                          <a:effectLst/>
                          <a:latin typeface="Century Gothic" panose="020B0502020202020204" pitchFamily="34" charset="0"/>
                        </a:rPr>
                        <a:t>EP de </a:t>
                      </a:r>
                      <a:r>
                        <a:rPr lang="pt-BR" sz="1600" u="none" strike="noStrike" dirty="0" err="1" smtClean="0">
                          <a:effectLst/>
                          <a:latin typeface="Century Gothic" panose="020B0502020202020204" pitchFamily="34" charset="0"/>
                        </a:rPr>
                        <a:t>Iquitos</a:t>
                      </a:r>
                      <a:endParaRPr lang="pt-BR"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a:t>
                      </a:r>
                      <a:r>
                        <a:rPr lang="en-US" sz="1600" u="none" strike="noStrike" dirty="0" smtClean="0">
                          <a:effectLst/>
                          <a:latin typeface="Century Gothic" panose="020B0502020202020204" pitchFamily="34" charset="0"/>
                        </a:rPr>
                        <a:t>Nor </a:t>
                      </a:r>
                      <a:r>
                        <a:rPr lang="en-US" sz="1600" u="none" strike="noStrike" dirty="0" err="1" smtClean="0">
                          <a:effectLst/>
                          <a:latin typeface="Century Gothic" panose="020B0502020202020204" pitchFamily="34" charset="0"/>
                        </a:rPr>
                        <a:t>oriente</a:t>
                      </a:r>
                      <a:r>
                        <a:rPr lang="en-US" sz="1600" u="none" strike="noStrike" dirty="0" smtClean="0">
                          <a:effectLst/>
                          <a:latin typeface="Century Gothic" panose="020B0502020202020204" pitchFamily="34" charset="0"/>
                        </a:rPr>
                        <a:t> </a:t>
                      </a:r>
                      <a:r>
                        <a:rPr lang="en-US" sz="1600" u="none" strike="noStrike" dirty="0">
                          <a:effectLst/>
                          <a:latin typeface="Century Gothic" panose="020B0502020202020204" pitchFamily="34" charset="0"/>
                        </a:rPr>
                        <a:t>- San </a:t>
                      </a:r>
                      <a:r>
                        <a:rPr lang="en-US" sz="1600" u="none" strike="noStrike" dirty="0" smtClean="0">
                          <a:effectLst/>
                          <a:latin typeface="Century Gothic" panose="020B0502020202020204" pitchFamily="34" charset="0"/>
                        </a:rPr>
                        <a:t>Martín</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935</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21</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EP de Lima (San Jorge</a:t>
                      </a:r>
                      <a:r>
                        <a:rPr lang="en-US" sz="1600" u="none" strike="noStrike" dirty="0" smtClean="0">
                          <a:effectLst/>
                          <a:latin typeface="Century Gothic" panose="020B0502020202020204" pitchFamily="34" charset="0"/>
                        </a:rPr>
                        <a:t>)</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a:t>
                      </a:r>
                      <a:r>
                        <a:rPr lang="en-US" sz="1600" u="none" strike="noStrike" dirty="0" smtClean="0">
                          <a:effectLst/>
                          <a:latin typeface="Century Gothic" panose="020B0502020202020204" pitchFamily="34" charset="0"/>
                        </a:rPr>
                        <a:t>Lima</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725</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22</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s-PE" sz="1600" u="none" strike="noStrike" dirty="0">
                          <a:effectLst/>
                          <a:latin typeface="Century Gothic" panose="020B0502020202020204" pitchFamily="34" charset="0"/>
                        </a:rPr>
                        <a:t>EP de </a:t>
                      </a:r>
                      <a:r>
                        <a:rPr lang="es-PE" sz="1600" u="none" strike="noStrike" dirty="0" err="1">
                          <a:effectLst/>
                          <a:latin typeface="Century Gothic" panose="020B0502020202020204" pitchFamily="34" charset="0"/>
                        </a:rPr>
                        <a:t>Tarapoto</a:t>
                      </a:r>
                      <a:r>
                        <a:rPr lang="es-PE" sz="1600" u="none" strike="noStrike" dirty="0">
                          <a:effectLst/>
                          <a:latin typeface="Century Gothic" panose="020B0502020202020204" pitchFamily="34" charset="0"/>
                        </a:rPr>
                        <a:t> (Pampas de </a:t>
                      </a:r>
                      <a:r>
                        <a:rPr lang="es-PE" sz="1600" u="none" strike="noStrike" dirty="0" err="1">
                          <a:effectLst/>
                          <a:latin typeface="Century Gothic" panose="020B0502020202020204" pitchFamily="34" charset="0"/>
                        </a:rPr>
                        <a:t>Sananguillo</a:t>
                      </a:r>
                      <a:r>
                        <a:rPr lang="es-PE" sz="1600" u="none" strike="noStrike" dirty="0">
                          <a:effectLst/>
                          <a:latin typeface="Century Gothic" panose="020B0502020202020204" pitchFamily="34" charset="0"/>
                        </a:rPr>
                        <a:t>) </a:t>
                      </a:r>
                      <a:endParaRPr lang="es-PE"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a:t>
                      </a:r>
                      <a:r>
                        <a:rPr lang="en-US" sz="1600" u="none" strike="noStrike" dirty="0" err="1">
                          <a:effectLst/>
                          <a:latin typeface="Century Gothic" panose="020B0502020202020204" pitchFamily="34" charset="0"/>
                        </a:rPr>
                        <a:t>Nororiente</a:t>
                      </a:r>
                      <a:r>
                        <a:rPr lang="en-US" sz="1600" u="none" strike="noStrike" dirty="0">
                          <a:effectLst/>
                          <a:latin typeface="Century Gothic" panose="020B0502020202020204" pitchFamily="34" charset="0"/>
                        </a:rPr>
                        <a:t> - San </a:t>
                      </a:r>
                      <a:r>
                        <a:rPr lang="en-US" sz="1600" u="none" strike="noStrike" dirty="0" smtClean="0">
                          <a:effectLst/>
                          <a:latin typeface="Century Gothic" panose="020B0502020202020204" pitchFamily="34" charset="0"/>
                        </a:rPr>
                        <a:t>Martín</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547</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23</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s-MX" sz="1600" u="none" strike="noStrike" dirty="0">
                          <a:effectLst/>
                          <a:latin typeface="Century Gothic" panose="020B0502020202020204" pitchFamily="34" charset="0"/>
                        </a:rPr>
                        <a:t>EP de </a:t>
                      </a:r>
                      <a:r>
                        <a:rPr lang="es-MX" sz="1600" u="none" strike="noStrike" dirty="0" smtClean="0">
                          <a:effectLst/>
                          <a:latin typeface="Century Gothic" panose="020B0502020202020204" pitchFamily="34" charset="0"/>
                        </a:rPr>
                        <a:t>Cajamarca</a:t>
                      </a:r>
                      <a:endParaRPr lang="es-MX"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Norte </a:t>
                      </a:r>
                      <a:r>
                        <a:rPr lang="en-US" sz="1600" u="none" strike="noStrike" dirty="0" smtClean="0">
                          <a:effectLst/>
                          <a:latin typeface="Century Gothic" panose="020B0502020202020204" pitchFamily="34" charset="0"/>
                        </a:rPr>
                        <a:t>– Chiclayo</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797</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24</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s-MX" sz="1600" u="none" strike="noStrike" dirty="0">
                          <a:effectLst/>
                          <a:latin typeface="Century Gothic" panose="020B0502020202020204" pitchFamily="34" charset="0"/>
                        </a:rPr>
                        <a:t>EP de </a:t>
                      </a:r>
                      <a:r>
                        <a:rPr lang="es-MX" sz="1600" u="none" strike="noStrike" dirty="0" smtClean="0">
                          <a:effectLst/>
                          <a:latin typeface="Century Gothic" panose="020B0502020202020204" pitchFamily="34" charset="0"/>
                        </a:rPr>
                        <a:t>Juliaca</a:t>
                      </a:r>
                      <a:endParaRPr lang="es-MX"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Sur </a:t>
                      </a:r>
                      <a:r>
                        <a:rPr lang="en-US" sz="1600" u="none" strike="noStrike" dirty="0" err="1" smtClean="0">
                          <a:effectLst/>
                          <a:latin typeface="Century Gothic" panose="020B0502020202020204" pitchFamily="34" charset="0"/>
                        </a:rPr>
                        <a:t>Altiplano</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870</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25</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EP </a:t>
                      </a:r>
                      <a:r>
                        <a:rPr lang="en-US" sz="1600" u="none" strike="noStrike" dirty="0" err="1" smtClean="0">
                          <a:effectLst/>
                          <a:latin typeface="Century Gothic" panose="020B0502020202020204" pitchFamily="34" charset="0"/>
                        </a:rPr>
                        <a:t>Moyobamba</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a:t>
                      </a:r>
                      <a:r>
                        <a:rPr lang="en-US" sz="1600" u="none" strike="noStrike" dirty="0" err="1">
                          <a:effectLst/>
                          <a:latin typeface="Century Gothic" panose="020B0502020202020204" pitchFamily="34" charset="0"/>
                        </a:rPr>
                        <a:t>Nororiente</a:t>
                      </a:r>
                      <a:r>
                        <a:rPr lang="en-US" sz="1600" u="none" strike="noStrike" dirty="0">
                          <a:effectLst/>
                          <a:latin typeface="Century Gothic" panose="020B0502020202020204" pitchFamily="34" charset="0"/>
                        </a:rPr>
                        <a:t> - San </a:t>
                      </a:r>
                      <a:r>
                        <a:rPr lang="en-US" sz="1600" u="none" strike="noStrike" dirty="0" smtClean="0">
                          <a:effectLst/>
                          <a:latin typeface="Century Gothic" panose="020B0502020202020204" pitchFamily="34" charset="0"/>
                        </a:rPr>
                        <a:t>Martín</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560</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26</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nl-NL" sz="1600" u="none" strike="noStrike" dirty="0">
                          <a:effectLst/>
                          <a:latin typeface="Century Gothic" panose="020B0502020202020204" pitchFamily="34" charset="0"/>
                        </a:rPr>
                        <a:t>EP de </a:t>
                      </a:r>
                      <a:r>
                        <a:rPr lang="nl-NL" sz="1600" u="none" strike="noStrike" dirty="0" smtClean="0">
                          <a:effectLst/>
                          <a:latin typeface="Century Gothic" panose="020B0502020202020204" pitchFamily="34" charset="0"/>
                        </a:rPr>
                        <a:t>Huaraz</a:t>
                      </a:r>
                      <a:endParaRPr lang="nl-NL"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a:t>
                      </a:r>
                      <a:r>
                        <a:rPr lang="en-US" sz="1600" u="none" strike="noStrike" dirty="0" smtClean="0">
                          <a:effectLst/>
                          <a:latin typeface="Century Gothic" panose="020B0502020202020204" pitchFamily="34" charset="0"/>
                        </a:rPr>
                        <a:t>Lima</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631</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27</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fr-FR" sz="1600" u="none" strike="noStrike" dirty="0">
                          <a:effectLst/>
                          <a:latin typeface="Century Gothic" panose="020B0502020202020204" pitchFamily="34" charset="0"/>
                        </a:rPr>
                        <a:t>EP de </a:t>
                      </a:r>
                      <a:r>
                        <a:rPr lang="fr-FR" sz="1600" u="none" strike="noStrike" dirty="0" smtClean="0">
                          <a:effectLst/>
                          <a:latin typeface="Century Gothic" panose="020B0502020202020204" pitchFamily="34" charset="0"/>
                        </a:rPr>
                        <a:t>Chachapoyas</a:t>
                      </a:r>
                      <a:endParaRPr lang="fr-FR"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Century Gothic" panose="020B0502020202020204" pitchFamily="34" charset="0"/>
                        </a:rPr>
                        <a:t>OR </a:t>
                      </a:r>
                      <a:r>
                        <a:rPr lang="en-US" sz="1600" u="none" strike="noStrike" dirty="0" err="1">
                          <a:effectLst/>
                          <a:latin typeface="Century Gothic" panose="020B0502020202020204" pitchFamily="34" charset="0"/>
                        </a:rPr>
                        <a:t>Nororiente</a:t>
                      </a:r>
                      <a:r>
                        <a:rPr lang="en-US" sz="1600" u="none" strike="noStrike" dirty="0">
                          <a:effectLst/>
                          <a:latin typeface="Century Gothic" panose="020B0502020202020204" pitchFamily="34" charset="0"/>
                        </a:rPr>
                        <a:t> - San </a:t>
                      </a:r>
                      <a:r>
                        <a:rPr lang="en-US" sz="1600" u="none" strike="noStrike" dirty="0" smtClean="0">
                          <a:effectLst/>
                          <a:latin typeface="Century Gothic" panose="020B0502020202020204" pitchFamily="34" charset="0"/>
                        </a:rPr>
                        <a:t>Martín</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a:effectLst/>
                          <a:latin typeface="Century Gothic" panose="020B0502020202020204" pitchFamily="34" charset="0"/>
                        </a:rPr>
                        <a:t>570</a:t>
                      </a:r>
                      <a:endParaRPr lang="en-US" sz="1600" b="0" i="0" u="none" strike="noStrike">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28</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EP </a:t>
                      </a:r>
                      <a:r>
                        <a:rPr lang="en-US" sz="1600" u="none" strike="noStrike" dirty="0" err="1" smtClean="0">
                          <a:effectLst/>
                          <a:latin typeface="Century Gothic" panose="020B0502020202020204" pitchFamily="34" charset="0"/>
                        </a:rPr>
                        <a:t>Chanchamayo</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Centro - </a:t>
                      </a:r>
                      <a:r>
                        <a:rPr lang="en-US" sz="1600" u="none" strike="noStrike" dirty="0" err="1" smtClean="0">
                          <a:effectLst/>
                          <a:latin typeface="Century Gothic" panose="020B0502020202020204" pitchFamily="34" charset="0"/>
                        </a:rPr>
                        <a:t>Huancayo</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600</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29</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EP de </a:t>
                      </a:r>
                      <a:r>
                        <a:rPr lang="en-US" sz="1600" u="none" strike="noStrike" dirty="0" smtClean="0">
                          <a:effectLst/>
                          <a:latin typeface="Century Gothic" panose="020B0502020202020204" pitchFamily="34" charset="0"/>
                        </a:rPr>
                        <a:t>Tacna</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Sur - Arequipa </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651</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30</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pt-BR" sz="1600" u="none" strike="noStrike" dirty="0" smtClean="0">
                          <a:effectLst/>
                          <a:latin typeface="Century Gothic" panose="020B0502020202020204" pitchFamily="34" charset="0"/>
                        </a:rPr>
                        <a:t>EP </a:t>
                      </a:r>
                      <a:r>
                        <a:rPr lang="pt-BR" sz="1600" u="none" strike="noStrike" dirty="0">
                          <a:effectLst/>
                          <a:latin typeface="Century Gothic" panose="020B0502020202020204" pitchFamily="34" charset="0"/>
                        </a:rPr>
                        <a:t>de </a:t>
                      </a:r>
                      <a:r>
                        <a:rPr lang="pt-BR" sz="1600" u="none" strike="noStrike" dirty="0" err="1" smtClean="0">
                          <a:effectLst/>
                          <a:latin typeface="Century Gothic" panose="020B0502020202020204" pitchFamily="34" charset="0"/>
                        </a:rPr>
                        <a:t>Lurogancho</a:t>
                      </a:r>
                      <a:endParaRPr lang="pt-BR"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Lima </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8,368</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31</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EP de </a:t>
                      </a:r>
                      <a:r>
                        <a:rPr lang="en-US" sz="1600" u="none" strike="noStrike" dirty="0" smtClean="0">
                          <a:effectLst/>
                          <a:latin typeface="Century Gothic" panose="020B0502020202020204" pitchFamily="34" charset="0"/>
                        </a:rPr>
                        <a:t>Puno</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Sur </a:t>
                      </a:r>
                      <a:r>
                        <a:rPr lang="en-US" sz="1600" u="none" strike="noStrike" dirty="0" err="1">
                          <a:effectLst/>
                          <a:latin typeface="Century Gothic" panose="020B0502020202020204" pitchFamily="34" charset="0"/>
                        </a:rPr>
                        <a:t>Altiplano</a:t>
                      </a:r>
                      <a:r>
                        <a:rPr lang="en-US" sz="1600" u="none" strike="noStrike" dirty="0">
                          <a:effectLst/>
                          <a:latin typeface="Century Gothic" panose="020B0502020202020204" pitchFamily="34" charset="0"/>
                        </a:rPr>
                        <a:t> </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446</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92830">
                <a:tc>
                  <a:txBody>
                    <a:bodyPr/>
                    <a:lstStyle/>
                    <a:p>
                      <a:pPr algn="ctr" fontAlgn="ctr"/>
                      <a:r>
                        <a:rPr lang="en-US" sz="1600" u="none" strike="noStrike" dirty="0">
                          <a:effectLst/>
                          <a:latin typeface="Century Gothic" panose="020B0502020202020204" pitchFamily="34" charset="0"/>
                        </a:rPr>
                        <a:t>32</a:t>
                      </a:r>
                      <a:endParaRPr lang="en-US" sz="1600" b="0" i="0" u="none" strike="noStrike" dirty="0">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s-MX" sz="1600" u="none" strike="noStrike" dirty="0">
                          <a:effectLst/>
                          <a:latin typeface="Century Gothic" panose="020B0502020202020204" pitchFamily="34" charset="0"/>
                        </a:rPr>
                        <a:t>EP de Puerto </a:t>
                      </a:r>
                      <a:r>
                        <a:rPr lang="es-MX" sz="1600" u="none" strike="noStrike" dirty="0" smtClean="0">
                          <a:effectLst/>
                          <a:latin typeface="Century Gothic" panose="020B0502020202020204" pitchFamily="34" charset="0"/>
                        </a:rPr>
                        <a:t>Maldonado</a:t>
                      </a:r>
                      <a:endParaRPr lang="es-MX"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Sur </a:t>
                      </a:r>
                      <a:r>
                        <a:rPr lang="en-US" sz="1600" u="none" strike="noStrike" dirty="0" err="1">
                          <a:effectLst/>
                          <a:latin typeface="Century Gothic" panose="020B0502020202020204" pitchFamily="34" charset="0"/>
                        </a:rPr>
                        <a:t>Oeirnte</a:t>
                      </a:r>
                      <a:r>
                        <a:rPr lang="en-US" sz="1600" u="none" strike="noStrike" dirty="0">
                          <a:effectLst/>
                          <a:latin typeface="Century Gothic" panose="020B0502020202020204" pitchFamily="34" charset="0"/>
                        </a:rPr>
                        <a:t> - </a:t>
                      </a:r>
                      <a:r>
                        <a:rPr lang="en-US" sz="1600" u="none" strike="noStrike" dirty="0" smtClean="0">
                          <a:effectLst/>
                          <a:latin typeface="Century Gothic" panose="020B0502020202020204" pitchFamily="34" charset="0"/>
                        </a:rPr>
                        <a:t>Cusco</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509</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19050" cap="flat" cmpd="sng" algn="ctr">
                      <a:solidFill>
                        <a:schemeClr val="accent4">
                          <a:lumMod val="60000"/>
                          <a:lumOff val="40000"/>
                        </a:schemeClr>
                      </a:solidFill>
                      <a:prstDash val="sysDash"/>
                      <a:round/>
                      <a:headEnd type="none" w="med" len="med"/>
                      <a:tailEnd type="none" w="med" len="med"/>
                    </a:lnB>
                  </a:tcPr>
                </a:tc>
              </a:tr>
              <a:tr h="258196">
                <a:tc>
                  <a:txBody>
                    <a:bodyPr/>
                    <a:lstStyle/>
                    <a:p>
                      <a:pPr algn="ctr" fontAlgn="ctr"/>
                      <a:r>
                        <a:rPr lang="en-US" sz="1600" u="none" strike="noStrike">
                          <a:effectLst/>
                          <a:latin typeface="Century Gothic" panose="020B0502020202020204" pitchFamily="34" charset="0"/>
                        </a:rPr>
                        <a:t>33</a:t>
                      </a:r>
                      <a:endParaRPr lang="en-US" sz="1600" b="0" i="0" u="none" strike="noStrike">
                        <a:solidFill>
                          <a:srgbClr val="000000"/>
                        </a:solidFill>
                        <a:effectLst/>
                        <a:latin typeface="Century Gothic" panose="020B0502020202020204" pitchFamily="34" charset="0"/>
                      </a:endParaRPr>
                    </a:p>
                  </a:txBody>
                  <a:tcPr marL="7573" marR="7573" marT="7573" marB="0" anchor="ctr">
                    <a:lnL w="38100" cap="flat" cmpd="sng" algn="ctr">
                      <a:solidFill>
                        <a:schemeClr val="accent4">
                          <a:lumMod val="60000"/>
                          <a:lumOff val="40000"/>
                        </a:schemeClr>
                      </a:solidFill>
                      <a:prstDash val="solid"/>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EP de </a:t>
                      </a:r>
                      <a:r>
                        <a:rPr lang="en-US" sz="1600" u="none" strike="noStrike" dirty="0" smtClean="0">
                          <a:effectLst/>
                          <a:latin typeface="Century Gothic" panose="020B0502020202020204" pitchFamily="34" charset="0"/>
                        </a:rPr>
                        <a:t>Tumbes</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c>
                  <a:txBody>
                    <a:bodyPr/>
                    <a:lstStyle/>
                    <a:p>
                      <a:pPr lvl="0" algn="l" fontAlgn="ctr"/>
                      <a:r>
                        <a:rPr lang="en-US" sz="1600" u="none" strike="noStrike" dirty="0">
                          <a:effectLst/>
                          <a:latin typeface="Century Gothic" panose="020B0502020202020204" pitchFamily="34" charset="0"/>
                        </a:rPr>
                        <a:t>OR Norte - Chiclayo </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19050" cap="flat" cmpd="sng" algn="ctr">
                      <a:solidFill>
                        <a:schemeClr val="accent4">
                          <a:lumMod val="60000"/>
                          <a:lumOff val="40000"/>
                        </a:schemeClr>
                      </a:solidFill>
                      <a:prstDash val="sysDash"/>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c>
                  <a:txBody>
                    <a:bodyPr/>
                    <a:lstStyle/>
                    <a:p>
                      <a:pPr algn="ctr" fontAlgn="ctr"/>
                      <a:r>
                        <a:rPr lang="en-US" sz="1600" u="none" strike="noStrike" dirty="0">
                          <a:effectLst/>
                          <a:latin typeface="Century Gothic" panose="020B0502020202020204" pitchFamily="34" charset="0"/>
                        </a:rPr>
                        <a:t>531</a:t>
                      </a:r>
                      <a:endParaRPr lang="en-US" sz="1600" b="0" i="0" u="none" strike="noStrike" dirty="0">
                        <a:solidFill>
                          <a:srgbClr val="000000"/>
                        </a:solidFill>
                        <a:effectLst/>
                        <a:latin typeface="Century Gothic" panose="020B0502020202020204" pitchFamily="34" charset="0"/>
                      </a:endParaRPr>
                    </a:p>
                  </a:txBody>
                  <a:tcPr marL="7573" marR="7573" marT="7573" marB="0" anchor="ctr">
                    <a:lnL w="19050" cap="flat" cmpd="sng" algn="ctr">
                      <a:solidFill>
                        <a:schemeClr val="accent4">
                          <a:lumMod val="60000"/>
                          <a:lumOff val="40000"/>
                        </a:schemeClr>
                      </a:solidFill>
                      <a:prstDash val="sysDash"/>
                      <a:round/>
                      <a:headEnd type="none" w="med" len="med"/>
                      <a:tailEnd type="none" w="med" len="med"/>
                    </a:lnL>
                    <a:lnR w="38100" cap="flat" cmpd="sng" algn="ctr">
                      <a:solidFill>
                        <a:schemeClr val="accent4">
                          <a:lumMod val="60000"/>
                          <a:lumOff val="40000"/>
                        </a:schemeClr>
                      </a:solidFill>
                      <a:prstDash val="solid"/>
                      <a:round/>
                      <a:headEnd type="none" w="med" len="med"/>
                      <a:tailEnd type="none" w="med" len="med"/>
                    </a:lnR>
                    <a:lnT w="19050" cap="flat" cmpd="sng" algn="ctr">
                      <a:solidFill>
                        <a:schemeClr val="accent4">
                          <a:lumMod val="60000"/>
                          <a:lumOff val="40000"/>
                        </a:schemeClr>
                      </a:solidFill>
                      <a:prstDash val="sysDash"/>
                      <a:round/>
                      <a:headEnd type="none" w="med" len="med"/>
                      <a:tailEnd type="none" w="med" len="med"/>
                    </a:lnT>
                    <a:lnB w="38100" cap="flat" cmpd="sng" algn="ctr">
                      <a:solidFill>
                        <a:schemeClr val="accent4">
                          <a:lumMod val="60000"/>
                          <a:lumOff val="40000"/>
                        </a:schemeClr>
                      </a:solidFill>
                      <a:prstDash val="solid"/>
                      <a:round/>
                      <a:headEnd type="none" w="med" len="med"/>
                      <a:tailEnd type="none" w="med" len="med"/>
                    </a:lnB>
                  </a:tcPr>
                </a:tc>
              </a:tr>
            </a:tbl>
          </a:graphicData>
        </a:graphic>
      </p:graphicFrame>
      <p:sp>
        <p:nvSpPr>
          <p:cNvPr id="2" name="CuadroTexto 1"/>
          <p:cNvSpPr txBox="1"/>
          <p:nvPr/>
        </p:nvSpPr>
        <p:spPr>
          <a:xfrm>
            <a:off x="242888" y="100008"/>
            <a:ext cx="4800600" cy="923330"/>
          </a:xfrm>
          <a:prstGeom prst="rect">
            <a:avLst/>
          </a:prstGeom>
          <a:noFill/>
        </p:spPr>
        <p:txBody>
          <a:bodyPr wrap="square" rtlCol="0">
            <a:spAutoFit/>
          </a:bodyPr>
          <a:lstStyle/>
          <a:p>
            <a:pPr algn="just"/>
            <a:r>
              <a:rPr lang="es-MX" b="1" dirty="0" smtClean="0">
                <a:latin typeface="Century Gothic" panose="020B0502020202020204" pitchFamily="34" charset="0"/>
              </a:rPr>
              <a:t>ESTABLECIMIENTO PENITENCIARIOS A SER INSTALADOS EN DURANTE EL SEGUNDO AÑO DE CONTRATO</a:t>
            </a:r>
            <a:endParaRPr lang="es-MX" b="1" dirty="0">
              <a:latin typeface="Century Gothic" panose="020B0502020202020204" pitchFamily="34" charset="0"/>
            </a:endParaRPr>
          </a:p>
        </p:txBody>
      </p:sp>
    </p:spTree>
    <p:extLst>
      <p:ext uri="{BB962C8B-B14F-4D97-AF65-F5344CB8AC3E}">
        <p14:creationId xmlns:p14="http://schemas.microsoft.com/office/powerpoint/2010/main" val="3944857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160"/>
          <a:stretch/>
        </p:blipFill>
        <p:spPr>
          <a:xfrm>
            <a:off x="827584" y="575291"/>
            <a:ext cx="7560000" cy="5093936"/>
          </a:xfrm>
        </p:spPr>
      </p:pic>
      <p:sp>
        <p:nvSpPr>
          <p:cNvPr id="2" name="CuadroTexto 1"/>
          <p:cNvSpPr txBox="1"/>
          <p:nvPr/>
        </p:nvSpPr>
        <p:spPr>
          <a:xfrm>
            <a:off x="4686299" y="6215065"/>
            <a:ext cx="4300537" cy="400110"/>
          </a:xfrm>
          <a:prstGeom prst="rect">
            <a:avLst/>
          </a:prstGeom>
          <a:noFill/>
        </p:spPr>
        <p:txBody>
          <a:bodyPr wrap="square" rtlCol="0">
            <a:spAutoFit/>
          </a:bodyPr>
          <a:lstStyle/>
          <a:p>
            <a:r>
              <a:rPr lang="es-MX" sz="2000" b="1" dirty="0" smtClean="0">
                <a:latin typeface="Century Gothic" panose="020B0502020202020204" pitchFamily="34" charset="0"/>
              </a:rPr>
              <a:t>PRIMER COMPONENTE</a:t>
            </a:r>
            <a:endParaRPr lang="es-MX" sz="2000" b="1" dirty="0">
              <a:latin typeface="Century Gothic" panose="020B0502020202020204" pitchFamily="34" charset="0"/>
            </a:endParaRPr>
          </a:p>
        </p:txBody>
      </p:sp>
    </p:spTree>
    <p:extLst>
      <p:ext uri="{BB962C8B-B14F-4D97-AF65-F5344CB8AC3E}">
        <p14:creationId xmlns:p14="http://schemas.microsoft.com/office/powerpoint/2010/main" val="249712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5 Marcador de contenido"/>
          <p:cNvGraphicFramePr>
            <a:graphicFrameLocks/>
          </p:cNvGraphicFramePr>
          <p:nvPr>
            <p:extLst>
              <p:ext uri="{D42A27DB-BD31-4B8C-83A1-F6EECF244321}">
                <p14:modId xmlns:p14="http://schemas.microsoft.com/office/powerpoint/2010/main" val="2130919909"/>
              </p:ext>
            </p:extLst>
          </p:nvPr>
        </p:nvGraphicFramePr>
        <p:xfrm>
          <a:off x="367530" y="1400174"/>
          <a:ext cx="8352928" cy="5269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4"/>
          <p:cNvSpPr txBox="1">
            <a:spLocks noGrp="1"/>
          </p:cNvSpPr>
          <p:nvPr>
            <p:ph type="title"/>
          </p:nvPr>
        </p:nvSpPr>
        <p:spPr>
          <a:xfrm>
            <a:off x="414330" y="300312"/>
            <a:ext cx="4514858" cy="369332"/>
          </a:xfrm>
          <a:prstGeom prst="rect">
            <a:avLst/>
          </a:prstGeom>
          <a:noFill/>
        </p:spPr>
        <p:txBody>
          <a:bodyPr wrap="square" rtlCol="0">
            <a:spAutoFit/>
          </a:bodyPr>
          <a:lstStyle/>
          <a:p>
            <a:r>
              <a:rPr lang="es-MX" sz="2000" b="1" dirty="0" smtClean="0">
                <a:latin typeface="Century Gothic" panose="020B0502020202020204" pitchFamily="34" charset="0"/>
              </a:rPr>
              <a:t>PRIMER COMPONENTE</a:t>
            </a:r>
            <a:endParaRPr lang="es-MX" sz="2000" b="1" dirty="0">
              <a:latin typeface="Century Gothic" panose="020B0502020202020204" pitchFamily="34" charset="0"/>
            </a:endParaRPr>
          </a:p>
        </p:txBody>
      </p:sp>
    </p:spTree>
    <p:extLst>
      <p:ext uri="{BB962C8B-B14F-4D97-AF65-F5344CB8AC3E}">
        <p14:creationId xmlns:p14="http://schemas.microsoft.com/office/powerpoint/2010/main" val="348505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5 Marcador de contenido"/>
          <p:cNvGraphicFramePr>
            <a:graphicFrameLocks noGrp="1"/>
          </p:cNvGraphicFramePr>
          <p:nvPr>
            <p:ph idx="1"/>
            <p:extLst>
              <p:ext uri="{D42A27DB-BD31-4B8C-83A1-F6EECF244321}">
                <p14:modId xmlns:p14="http://schemas.microsoft.com/office/powerpoint/2010/main" val="731558205"/>
              </p:ext>
            </p:extLst>
          </p:nvPr>
        </p:nvGraphicFramePr>
        <p:xfrm>
          <a:off x="285751" y="1500188"/>
          <a:ext cx="8658224" cy="5129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4"/>
          <p:cNvSpPr txBox="1">
            <a:spLocks noGrp="1"/>
          </p:cNvSpPr>
          <p:nvPr>
            <p:ph type="title"/>
          </p:nvPr>
        </p:nvSpPr>
        <p:spPr>
          <a:xfrm>
            <a:off x="414330" y="300312"/>
            <a:ext cx="4514858" cy="369332"/>
          </a:xfrm>
          <a:prstGeom prst="rect">
            <a:avLst/>
          </a:prstGeom>
          <a:noFill/>
        </p:spPr>
        <p:txBody>
          <a:bodyPr wrap="square" rtlCol="0">
            <a:spAutoFit/>
          </a:bodyPr>
          <a:lstStyle/>
          <a:p>
            <a:r>
              <a:rPr lang="es-MX" sz="2000" b="1" dirty="0" smtClean="0">
                <a:latin typeface="Century Gothic" panose="020B0502020202020204" pitchFamily="34" charset="0"/>
              </a:rPr>
              <a:t>PRIMER COMPONENTE</a:t>
            </a:r>
            <a:endParaRPr lang="es-MX" sz="2000" b="1" dirty="0">
              <a:latin typeface="Century Gothic" panose="020B0502020202020204" pitchFamily="34" charset="0"/>
            </a:endParaRPr>
          </a:p>
        </p:txBody>
      </p:sp>
    </p:spTree>
    <p:extLst>
      <p:ext uri="{BB962C8B-B14F-4D97-AF65-F5344CB8AC3E}">
        <p14:creationId xmlns:p14="http://schemas.microsoft.com/office/powerpoint/2010/main" val="138004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92480" y="1711293"/>
            <a:ext cx="7559040" cy="4303776"/>
          </a:xfrm>
        </p:spPr>
      </p:pic>
      <p:sp>
        <p:nvSpPr>
          <p:cNvPr id="3" name="CuadroTexto 2"/>
          <p:cNvSpPr txBox="1"/>
          <p:nvPr/>
        </p:nvSpPr>
        <p:spPr>
          <a:xfrm>
            <a:off x="500062" y="300040"/>
            <a:ext cx="4300537" cy="400110"/>
          </a:xfrm>
          <a:prstGeom prst="rect">
            <a:avLst/>
          </a:prstGeom>
          <a:noFill/>
        </p:spPr>
        <p:txBody>
          <a:bodyPr wrap="square" rtlCol="0">
            <a:spAutoFit/>
          </a:bodyPr>
          <a:lstStyle/>
          <a:p>
            <a:r>
              <a:rPr lang="es-MX" sz="2000" b="1" dirty="0" smtClean="0">
                <a:latin typeface="Century Gothic" panose="020B0502020202020204" pitchFamily="34" charset="0"/>
              </a:rPr>
              <a:t>SEGUNDO COMPONENTE</a:t>
            </a:r>
            <a:endParaRPr lang="es-MX" sz="2000" b="1" dirty="0">
              <a:latin typeface="Century Gothic" panose="020B0502020202020204" pitchFamily="34" charset="0"/>
            </a:endParaRPr>
          </a:p>
        </p:txBody>
      </p:sp>
    </p:spTree>
    <p:extLst>
      <p:ext uri="{BB962C8B-B14F-4D97-AF65-F5344CB8AC3E}">
        <p14:creationId xmlns:p14="http://schemas.microsoft.com/office/powerpoint/2010/main" val="148392775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TotalTime>
  <Words>1173</Words>
  <Application>Microsoft Office PowerPoint</Application>
  <PresentationFormat>Presentación en pantalla (4:3)</PresentationFormat>
  <Paragraphs>233</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Century Gothic</vt:lpstr>
      <vt:lpstr>Times New Roman</vt:lpstr>
      <vt:lpstr>Tema de Office</vt:lpstr>
      <vt:lpstr>“PRESTACIÓN DE SERVICIOS DE SEGURIDAD TECNOLÓGICA EN LAS PRISIONES”</vt:lpstr>
      <vt:lpstr>Presentación de PowerPoint</vt:lpstr>
      <vt:lpstr>Presentación de PowerPoint</vt:lpstr>
      <vt:lpstr>Presentación de PowerPoint</vt:lpstr>
      <vt:lpstr>Presentación de PowerPoint</vt:lpstr>
      <vt:lpstr>Presentación de PowerPoint</vt:lpstr>
      <vt:lpstr>PRIMER COMPONENTE</vt:lpstr>
      <vt:lpstr>PRIMER COMPONENTE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“PRESTACIÓN DE SERVICIOS DE SEGURIDAD TECNOLÓGICA EN LAS PRISIONES”</dc:title>
  <dc:creator>Eliana Huerta Solano</dc:creator>
  <cp:lastModifiedBy>Eliana Huerta Solano</cp:lastModifiedBy>
  <cp:revision>29</cp:revision>
  <cp:lastPrinted>2013-11-19T20:11:29Z</cp:lastPrinted>
  <dcterms:created xsi:type="dcterms:W3CDTF">2013-11-18T17:54:16Z</dcterms:created>
  <dcterms:modified xsi:type="dcterms:W3CDTF">2013-11-19T20:35:31Z</dcterms:modified>
</cp:coreProperties>
</file>